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E2DD4E-16A7-41D9-A107-9A546FFF306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lt-LT" dirty="0" smtClean="0"/>
              <a:t>Spustelėkite </a:t>
            </a:r>
            <a:r>
              <a:rPr lang="lt-LT" dirty="0" err="1" smtClean="0"/>
              <a:t>piktogr</a:t>
            </a:r>
            <a:r>
              <a:rPr lang="lt-LT" dirty="0" smtClean="0"/>
              <a:t>. norėdami įtraukti </a:t>
            </a:r>
            <a:r>
              <a:rPr lang="lt-LT" dirty="0" err="1" smtClean="0"/>
              <a:t>pav</a:t>
            </a:r>
            <a:r>
              <a:rPr lang="lt-LT" dirty="0" smtClean="0"/>
              <a:t>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22D4-4F2A-427F-AEF5-81A7A65A7438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DD4E-16A7-41D9-A107-9A546FFF306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E2722D4-4F2A-427F-AEF5-81A7A65A7438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CE2DD4E-16A7-41D9-A107-9A546FFF306D}" type="slidenum">
              <a:rPr lang="lt-LT" smtClean="0"/>
              <a:t>‹#›</a:t>
            </a:fld>
            <a:endParaRPr 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Elektroninis paštas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 rot="19140000">
            <a:off x="1577191" y="2860166"/>
            <a:ext cx="6511131" cy="329259"/>
          </a:xfrm>
        </p:spPr>
        <p:txBody>
          <a:bodyPr>
            <a:noAutofit/>
          </a:bodyPr>
          <a:lstStyle/>
          <a:p>
            <a:r>
              <a:rPr lang="lt-LT" sz="2400" noProof="1" smtClean="0"/>
              <a:t>Parengė: Austėja boreišaitė ir laura gudavičiūtė, 7a</a:t>
            </a:r>
            <a:endParaRPr lang="lt-LT" sz="2400" noProof="1"/>
          </a:p>
        </p:txBody>
      </p:sp>
    </p:spTree>
    <p:extLst>
      <p:ext uri="{BB962C8B-B14F-4D97-AF65-F5344CB8AC3E}">
        <p14:creationId xmlns:p14="http://schemas.microsoft.com/office/powerpoint/2010/main" val="19610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27584" y="1340768"/>
            <a:ext cx="7520940" cy="357984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8800" dirty="0" err="1" smtClean="0"/>
              <a:t>Saugiai</a:t>
            </a:r>
            <a:r>
              <a:rPr lang="en-US" sz="8800" dirty="0" smtClean="0"/>
              <a:t> </a:t>
            </a:r>
            <a:r>
              <a:rPr lang="en-US" sz="8800" dirty="0" err="1" smtClean="0"/>
              <a:t>naudokit</a:t>
            </a:r>
            <a:r>
              <a:rPr lang="lt-LT" sz="8800" dirty="0" smtClean="0"/>
              <a:t>ės </a:t>
            </a:r>
            <a:r>
              <a:rPr lang="lt-LT" sz="8800" smtClean="0"/>
              <a:t>elektroniniu paštu.</a:t>
            </a:r>
          </a:p>
          <a:p>
            <a:pPr algn="ctr"/>
            <a:r>
              <a:rPr lang="lt-LT" sz="8800" smtClean="0">
                <a:sym typeface="Wingdings" pitchFamily="2" charset="2"/>
              </a:rPr>
              <a:t></a:t>
            </a:r>
            <a:endParaRPr lang="lt-LT" sz="8800" dirty="0"/>
          </a:p>
        </p:txBody>
      </p:sp>
    </p:spTree>
    <p:extLst>
      <p:ext uri="{BB962C8B-B14F-4D97-AF65-F5344CB8AC3E}">
        <p14:creationId xmlns:p14="http://schemas.microsoft.com/office/powerpoint/2010/main" val="3353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600" dirty="0">
                <a:solidFill>
                  <a:srgbClr val="252525"/>
                </a:solidFill>
                <a:latin typeface="Arial"/>
              </a:rPr>
              <a:t>Elektroninis paštas</a:t>
            </a:r>
            <a:r>
              <a:rPr lang="sv-SE" sz="3600" b="0" dirty="0">
                <a:solidFill>
                  <a:srgbClr val="252525"/>
                </a:solidFill>
                <a:latin typeface="Arial"/>
              </a:rPr>
              <a:t> (</a:t>
            </a:r>
            <a:r>
              <a:rPr lang="sv-SE" sz="3600" dirty="0">
                <a:solidFill>
                  <a:srgbClr val="252525"/>
                </a:solidFill>
                <a:latin typeface="Arial"/>
              </a:rPr>
              <a:t>El. paštas</a:t>
            </a:r>
            <a:r>
              <a:rPr lang="sv-SE" sz="3600" b="0" dirty="0">
                <a:solidFill>
                  <a:srgbClr val="252525"/>
                </a:solidFill>
                <a:latin typeface="Arial"/>
              </a:rPr>
              <a:t>) yra būdas kurti, siųsti ir gauti žinutes </a:t>
            </a:r>
            <a:r>
              <a:rPr lang="sv-SE" sz="3600" b="0" dirty="0" smtClean="0">
                <a:solidFill>
                  <a:srgbClr val="252525"/>
                </a:solidFill>
                <a:latin typeface="Arial"/>
              </a:rPr>
              <a:t>per elektronines </a:t>
            </a:r>
            <a:r>
              <a:rPr lang="sv-SE" sz="3600" b="0" dirty="0">
                <a:solidFill>
                  <a:srgbClr val="252525"/>
                </a:solidFill>
                <a:latin typeface="Arial"/>
              </a:rPr>
              <a:t>komunikavimo (ryšio) sistemas.</a:t>
            </a:r>
            <a:endParaRPr lang="lt-LT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61048"/>
            <a:ext cx="209723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5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Kur jį galima susikurti?</a:t>
            </a:r>
            <a:endParaRPr lang="lt-L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7238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067533"/>
            <a:ext cx="3488930" cy="1963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912" y="3573016"/>
            <a:ext cx="4199041" cy="219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2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520940" cy="548640"/>
          </a:xfrm>
        </p:spPr>
        <p:txBody>
          <a:bodyPr/>
          <a:lstStyle/>
          <a:p>
            <a:r>
              <a:rPr lang="lt-LT" noProof="1" smtClean="0"/>
              <a:t>El</a:t>
            </a:r>
            <a:r>
              <a:rPr lang="lt-LT" dirty="0" smtClean="0"/>
              <a:t>. pašto privalumai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55576" y="1268760"/>
            <a:ext cx="7588324" cy="3699749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lt-LT" sz="2800" b="0" dirty="0" smtClean="0">
                <a:solidFill>
                  <a:srgbClr val="252525"/>
                </a:solidFill>
                <a:latin typeface="Arial"/>
              </a:rPr>
              <a:t>greitis;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t-LT" sz="2800" b="0" dirty="0" smtClean="0">
                <a:solidFill>
                  <a:srgbClr val="252525"/>
                </a:solidFill>
                <a:latin typeface="Arial"/>
              </a:rPr>
              <a:t>sutaupomos lėšos;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t-LT" sz="2800" b="0" dirty="0" smtClean="0">
                <a:solidFill>
                  <a:srgbClr val="252525"/>
                </a:solidFill>
                <a:latin typeface="Arial"/>
              </a:rPr>
              <a:t>sutaupomas laikas;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t-LT" sz="2800" b="0" dirty="0" smtClean="0">
                <a:solidFill>
                  <a:srgbClr val="252525"/>
                </a:solidFill>
                <a:latin typeface="Arial"/>
              </a:rPr>
              <a:t>saugumas;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t-LT" sz="2800" b="0" dirty="0" smtClean="0">
                <a:solidFill>
                  <a:srgbClr val="252525"/>
                </a:solidFill>
                <a:latin typeface="Arial"/>
              </a:rPr>
              <a:t>lengva </a:t>
            </a:r>
            <a:r>
              <a:rPr lang="lt-LT" sz="2800" b="0" dirty="0">
                <a:solidFill>
                  <a:srgbClr val="252525"/>
                </a:solidFill>
                <a:latin typeface="Arial"/>
              </a:rPr>
              <a:t>saugoti ir rūšiuoti</a:t>
            </a:r>
            <a:r>
              <a:rPr lang="lt-LT" sz="2800" b="0" dirty="0" smtClean="0">
                <a:solidFill>
                  <a:srgbClr val="252525"/>
                </a:solidFill>
                <a:latin typeface="Arial"/>
              </a:rPr>
              <a:t>.</a:t>
            </a:r>
            <a:endParaRPr lang="lt-LT" b="0" dirty="0">
              <a:solidFill>
                <a:srgbClr val="252525"/>
              </a:solidFill>
              <a:latin typeface="Arial"/>
            </a:endParaRPr>
          </a:p>
          <a:p>
            <a:endParaRPr lang="lt-L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264959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4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520940" cy="548640"/>
          </a:xfrm>
        </p:spPr>
        <p:txBody>
          <a:bodyPr/>
          <a:lstStyle/>
          <a:p>
            <a:r>
              <a:rPr lang="lt-LT" dirty="0" smtClean="0"/>
              <a:t>Kaip saugiai naudotis?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lt-LT" sz="3200" b="0" noProof="1" smtClean="0"/>
              <a:t>Įsigyti nepageidaujamo el. pašto filtrą.</a:t>
            </a:r>
          </a:p>
          <a:p>
            <a:pPr>
              <a:buFont typeface="Arial" pitchFamily="34" charset="0"/>
              <a:buChar char="•"/>
            </a:pPr>
            <a:r>
              <a:rPr lang="lt-LT" sz="3200" b="0" noProof="1" smtClean="0"/>
              <a:t>Leiskite tik žinomų siuntėjų el. laiškus.</a:t>
            </a:r>
          </a:p>
          <a:p>
            <a:pPr>
              <a:buFont typeface="Arial" pitchFamily="34" charset="0"/>
              <a:buChar char="•"/>
            </a:pPr>
            <a:r>
              <a:rPr lang="lt-LT" sz="3200" b="0" noProof="1" smtClean="0"/>
              <a:t>Apsvarstykite galimybę susikurti anonimišką el. pašto adresą.</a:t>
            </a:r>
            <a:endParaRPr lang="lt-LT" sz="3200" b="0" noProof="1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61048"/>
            <a:ext cx="2258931" cy="22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2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išvengti pavojų?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lt-LT" sz="3200" b="0" noProof="1" smtClean="0"/>
              <a:t>Būkite atsargūs atidarydami el. pašto priedus.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t-LT" sz="3200" b="0" noProof="1" smtClean="0"/>
              <a:t>El. pašto priedai yra pirminis virusų šaltinis.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t-LT" sz="3200" b="0" noProof="1" smtClean="0"/>
              <a:t>Niekada neatidarinėkite atsiųsto nepažįstamo asmens priedo. </a:t>
            </a:r>
            <a:endParaRPr lang="lt-LT" sz="3200" b="0" noProof="1"/>
          </a:p>
        </p:txBody>
      </p:sp>
    </p:spTree>
    <p:extLst>
      <p:ext uri="{BB962C8B-B14F-4D97-AF65-F5344CB8AC3E}">
        <p14:creationId xmlns:p14="http://schemas.microsoft.com/office/powerpoint/2010/main" val="17391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27584" y="764704"/>
            <a:ext cx="7632848" cy="4104456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lt-LT" sz="3200" b="0" dirty="0"/>
              <a:t>Atsargiai saugokite savo asmeninę informaciją</a:t>
            </a:r>
            <a:r>
              <a:rPr lang="lt-LT" sz="32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t-LT" sz="3200" b="0" dirty="0" smtClean="0"/>
              <a:t> </a:t>
            </a:r>
            <a:r>
              <a:rPr lang="lt-LT" sz="3200" b="0" dirty="0"/>
              <a:t>Jei svetainėje bus prašoma pateikti kreditinės kortelės numerį, banko informaciją arba kitą asmeninę informaciją, įsitikinkite, kad pasitikite svetaine ir patikrinkite, ar operacijos sistema yra saugi.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88" y="4581128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78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lt-LT" sz="3200" b="0" dirty="0"/>
              <a:t>Diekite priedus tik iš patikimų svetainių. </a:t>
            </a:r>
            <a:endParaRPr lang="lt-LT" sz="3200" b="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lt-LT" sz="3200" b="0" noProof="1" smtClean="0"/>
              <a:t>Žiniatinklio</a:t>
            </a:r>
            <a:r>
              <a:rPr lang="lt-LT" sz="3200" b="0" dirty="0" smtClean="0"/>
              <a:t> </a:t>
            </a:r>
            <a:r>
              <a:rPr lang="lt-LT" sz="3200" b="0" dirty="0"/>
              <a:t>naršyklės išoriniai priedai suteikia galimybę tinklalapiuose rodyti tokius dalykus kaip įrankių juostos</a:t>
            </a:r>
            <a:r>
              <a:rPr lang="lt-LT" sz="3200" b="0" dirty="0" smtClean="0"/>
              <a:t>, </a:t>
            </a:r>
            <a:r>
              <a:rPr lang="lt-LT" sz="3200" b="0" dirty="0"/>
              <a:t>vaizdo įrašai ir animacija.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33056"/>
            <a:ext cx="24098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4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Pagrindinės funkcijos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22960" y="1100628"/>
            <a:ext cx="7565464" cy="391254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lt-LT" sz="2400" b="0" dirty="0" smtClean="0">
                <a:solidFill>
                  <a:srgbClr val="252525"/>
                </a:solidFill>
                <a:latin typeface="Arial"/>
              </a:rPr>
              <a:t>Parašyti </a:t>
            </a:r>
            <a:r>
              <a:rPr lang="lt-LT" sz="2400" b="0" dirty="0">
                <a:solidFill>
                  <a:srgbClr val="252525"/>
                </a:solidFill>
                <a:latin typeface="Arial"/>
              </a:rPr>
              <a:t>ir išsiųsti </a:t>
            </a:r>
            <a:r>
              <a:rPr lang="lt-LT" sz="2400" b="0" dirty="0" smtClean="0">
                <a:solidFill>
                  <a:srgbClr val="252525"/>
                </a:solidFill>
                <a:latin typeface="Arial"/>
              </a:rPr>
              <a:t>laiškus.</a:t>
            </a:r>
            <a:endParaRPr lang="lt-LT" sz="2400" b="0" dirty="0">
              <a:solidFill>
                <a:srgbClr val="252525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lt-LT" sz="2400" b="0" dirty="0">
                <a:solidFill>
                  <a:srgbClr val="252525"/>
                </a:solidFill>
                <a:latin typeface="Arial"/>
              </a:rPr>
              <a:t>Parsisiųsti laiškus iš pašto dėžutės ir juos </a:t>
            </a:r>
            <a:r>
              <a:rPr lang="lt-LT" sz="2400" b="0" dirty="0" smtClean="0">
                <a:solidFill>
                  <a:srgbClr val="252525"/>
                </a:solidFill>
                <a:latin typeface="Arial"/>
              </a:rPr>
              <a:t>perskaityti.</a:t>
            </a:r>
            <a:endParaRPr lang="lt-LT" sz="2400" b="0" dirty="0">
              <a:solidFill>
                <a:srgbClr val="252525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lt-LT" sz="2400" b="0" dirty="0">
                <a:solidFill>
                  <a:srgbClr val="252525"/>
                </a:solidFill>
                <a:latin typeface="Arial"/>
              </a:rPr>
              <a:t>Atsakyti į </a:t>
            </a:r>
            <a:r>
              <a:rPr lang="lt-LT" sz="2400" b="0" dirty="0" smtClean="0">
                <a:solidFill>
                  <a:srgbClr val="252525"/>
                </a:solidFill>
                <a:latin typeface="Arial"/>
              </a:rPr>
              <a:t>laiškus.</a:t>
            </a:r>
            <a:endParaRPr lang="lt-LT" sz="2400" b="0" dirty="0">
              <a:solidFill>
                <a:srgbClr val="252525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lt-LT" sz="2400" b="0" dirty="0">
                <a:solidFill>
                  <a:srgbClr val="252525"/>
                </a:solidFill>
                <a:latin typeface="Arial"/>
              </a:rPr>
              <a:t>Gautus laiškus peradresuoti ir išsiųsti kitam </a:t>
            </a:r>
            <a:r>
              <a:rPr lang="lt-LT" sz="2400" b="0" dirty="0" smtClean="0">
                <a:solidFill>
                  <a:srgbClr val="252525"/>
                </a:solidFill>
                <a:latin typeface="Arial"/>
              </a:rPr>
              <a:t>adresatui.</a:t>
            </a:r>
            <a:endParaRPr lang="lt-LT" sz="2400" b="0" dirty="0">
              <a:solidFill>
                <a:srgbClr val="252525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lt-LT" sz="2400" b="0" dirty="0">
                <a:solidFill>
                  <a:srgbClr val="252525"/>
                </a:solidFill>
                <a:latin typeface="Arial"/>
              </a:rPr>
              <a:t>Išmesti nereikalingus </a:t>
            </a:r>
            <a:r>
              <a:rPr lang="lt-LT" sz="2400" b="0" dirty="0" smtClean="0">
                <a:solidFill>
                  <a:srgbClr val="252525"/>
                </a:solidFill>
                <a:latin typeface="Arial"/>
              </a:rPr>
              <a:t>laiškus.</a:t>
            </a:r>
            <a:endParaRPr lang="lt-LT" sz="2400" b="0" dirty="0">
              <a:solidFill>
                <a:srgbClr val="252525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lt-LT" sz="2400" b="0" dirty="0">
                <a:solidFill>
                  <a:srgbClr val="252525"/>
                </a:solidFill>
                <a:latin typeface="Arial"/>
              </a:rPr>
              <a:t>Tvarkyti laiškus: juos skirstyti į katalogus, kopijuoti, spausdinti ir kita.</a:t>
            </a:r>
          </a:p>
          <a:p>
            <a:endParaRPr lang="lt-LT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2656"/>
            <a:ext cx="2059310" cy="207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mpai">
  <a:themeElements>
    <a:clrScheme name="Bangos form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ampa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mpa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</TotalTime>
  <Words>209</Words>
  <Application>Microsoft Office PowerPoint</Application>
  <PresentationFormat>Demonstracija ekrane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Kampai</vt:lpstr>
      <vt:lpstr>Elektroninis paštas</vt:lpstr>
      <vt:lpstr>PowerPoint pristatymas</vt:lpstr>
      <vt:lpstr>Kur jį galima susikurti?</vt:lpstr>
      <vt:lpstr>El. pašto privalumai</vt:lpstr>
      <vt:lpstr>Kaip saugiai naudotis?</vt:lpstr>
      <vt:lpstr>Kaip išvengti pavojų?</vt:lpstr>
      <vt:lpstr>PowerPoint pristatymas</vt:lpstr>
      <vt:lpstr>PowerPoint pristatymas</vt:lpstr>
      <vt:lpstr>Pagrindinės funkcijos</vt:lpstr>
      <vt:lpstr>PowerPoint pristatymas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Elektroninis paštas</dc:title>
  <dc:creator>kabinetas</dc:creator>
  <cp:lastModifiedBy>as</cp:lastModifiedBy>
  <cp:revision>6</cp:revision>
  <dcterms:created xsi:type="dcterms:W3CDTF">2015-01-20T10:52:33Z</dcterms:created>
  <dcterms:modified xsi:type="dcterms:W3CDTF">2015-03-05T16:08:32Z</dcterms:modified>
</cp:coreProperties>
</file>