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662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tačiakampis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Suapvalintas stačiakampis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ntrinis pavadinimas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lt-LT" smtClean="0"/>
              <a:t>Spustelėję redag. ruoš. paantrš. stilių</a:t>
            </a:r>
            <a:endParaRPr kumimoji="0" lang="en-US"/>
          </a:p>
        </p:txBody>
      </p:sp>
      <p:sp>
        <p:nvSpPr>
          <p:cNvPr id="28" name="Datos vietos rezervavimo ženklas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17" name="Poraštės vietos rezervavimo ženklas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29" name="Skaidrės numerio vietos rezervavimo ženklas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7" name="Stačiakampis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Stačiakampis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ačiakampis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Antraštė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8" name="Turinio vietos rezervavimo ženklas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tačiakampis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Suapvalintas stačiakampis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tačiakampis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Stačiakampis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ačiakampis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9" name="Turinio vietos rezervavimo ženklas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  <p:sp>
        <p:nvSpPr>
          <p:cNvPr id="13" name="Turinio vietos rezervavimo ženklas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ačiakampis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Suapvalintas stačiakampis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Turinio vietos rezervavimo ženklas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lt-LT" smtClean="0"/>
              <a:t>Spustelėję redag. ruoš. teksto stilių</a:t>
            </a:r>
          </a:p>
          <a:p>
            <a:pPr lvl="1" eaLnBrk="1" latinLnBrk="0" hangingPunct="1"/>
            <a:r>
              <a:rPr lang="lt-LT" smtClean="0"/>
              <a:t>Antras lygmuo</a:t>
            </a:r>
          </a:p>
          <a:p>
            <a:pPr lvl="2" eaLnBrk="1" latinLnBrk="0" hangingPunct="1"/>
            <a:r>
              <a:rPr lang="lt-LT" smtClean="0"/>
              <a:t>Trečias lygmuo</a:t>
            </a:r>
          </a:p>
          <a:p>
            <a:pPr lvl="3" eaLnBrk="1" latinLnBrk="0" hangingPunct="1"/>
            <a:r>
              <a:rPr lang="lt-LT" smtClean="0"/>
              <a:t>Ketvirtas lygmuo</a:t>
            </a:r>
          </a:p>
          <a:p>
            <a:pPr lvl="4" eaLnBrk="1" latinLnBrk="0" hangingPunct="1"/>
            <a:r>
              <a:rPr lang="lt-LT" smtClean="0"/>
              <a:t>Penktas lygmuo</a:t>
            </a:r>
            <a:endParaRPr kumimoji="0" 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Stačiakampis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ačiakampis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ačiakampis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lt-LT" smtClean="0"/>
              <a:t>Spustelėkite piktogr. norėdami įtraukti pav.</a:t>
            </a:r>
            <a:endParaRPr kumimoji="0"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ačiakampis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Suapvalintas stačiakampis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avadinimo vietos rezervavimo ženklas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lt-LT" smtClean="0"/>
              <a:t>Spustelėję redag. ruoš. pavad. stilių</a:t>
            </a:r>
            <a:endParaRPr kumimoji="0" lang="en-US"/>
          </a:p>
        </p:txBody>
      </p:sp>
      <p:sp>
        <p:nvSpPr>
          <p:cNvPr id="13" name="Teksto vietos rezervavimo ženklas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lt-LT" smtClean="0"/>
              <a:t>Spustelėję redag. ruoš. teksto stilių</a:t>
            </a:r>
          </a:p>
          <a:p>
            <a:pPr lvl="1" eaLnBrk="1" latinLnBrk="0" hangingPunct="1"/>
            <a:r>
              <a:rPr kumimoji="0" lang="lt-LT" smtClean="0"/>
              <a:t>Antras lygmuo</a:t>
            </a:r>
          </a:p>
          <a:p>
            <a:pPr lvl="2" eaLnBrk="1" latinLnBrk="0" hangingPunct="1"/>
            <a:r>
              <a:rPr kumimoji="0" lang="lt-LT" smtClean="0"/>
              <a:t>Trečias lygmuo</a:t>
            </a:r>
          </a:p>
          <a:p>
            <a:pPr lvl="3" eaLnBrk="1" latinLnBrk="0" hangingPunct="1"/>
            <a:r>
              <a:rPr kumimoji="0" lang="lt-LT" smtClean="0"/>
              <a:t>Ketvirtas lygmuo</a:t>
            </a:r>
          </a:p>
          <a:p>
            <a:pPr lvl="4" eaLnBrk="1" latinLnBrk="0" hangingPunct="1"/>
            <a:r>
              <a:rPr kumimoji="0" lang="lt-LT" smtClean="0"/>
              <a:t>Penktas lygmuo</a:t>
            </a:r>
            <a:endParaRPr kumimoji="0" lang="en-US"/>
          </a:p>
        </p:txBody>
      </p:sp>
      <p:sp>
        <p:nvSpPr>
          <p:cNvPr id="14" name="Datos vietos rezervavimo ženklas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2956D04-A3C8-49D4-B877-B45534FE3A10}" type="datetimeFigureOut">
              <a:rPr lang="lt-LT" smtClean="0"/>
              <a:t>2015.03.05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23" name="Skaidrės numerio vietos rezervavimo ženklas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226E2A6-6D93-4997-8D45-933F879E6E5B}" type="slidenum">
              <a:rPr lang="lt-LT" smtClean="0"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31640" y="5085184"/>
            <a:ext cx="6400800" cy="1600200"/>
          </a:xfrm>
        </p:spPr>
        <p:txBody>
          <a:bodyPr/>
          <a:lstStyle/>
          <a:p>
            <a:r>
              <a:rPr lang="lt-LT" dirty="0" smtClean="0"/>
              <a:t>Deividas Sakalauskas</a:t>
            </a:r>
            <a:r>
              <a:rPr lang="en-US" dirty="0" smtClean="0"/>
              <a:t>,</a:t>
            </a:r>
            <a:r>
              <a:rPr lang="lt-LT" dirty="0" smtClean="0"/>
              <a:t> 7b</a:t>
            </a:r>
            <a:endParaRPr lang="en-US" dirty="0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</a:t>
            </a:r>
            <a:r>
              <a:rPr lang="lt-LT" dirty="0" err="1"/>
              <a:t>y</a:t>
            </a:r>
            <a:r>
              <a:rPr lang="lt-LT" dirty="0" err="1" smtClean="0"/>
              <a:t>č</a:t>
            </a:r>
            <a:r>
              <a:rPr lang="en-US" dirty="0" err="1" smtClean="0"/>
              <a:t>io</a:t>
            </a:r>
            <a:r>
              <a:rPr lang="lt-LT" dirty="0" smtClean="0"/>
              <a:t>s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lt-LT" dirty="0" err="1" smtClean="0"/>
              <a:t>nternete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329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Nesileisk engiamas ar kvailinamas</a:t>
            </a: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787" y="1828800"/>
            <a:ext cx="233362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39610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Patyčios internete variantai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lt-LT" dirty="0" smtClean="0"/>
              <a:t>Per </a:t>
            </a:r>
            <a:r>
              <a:rPr lang="lt-LT" dirty="0" err="1" smtClean="0"/>
              <a:t>facebook</a:t>
            </a:r>
            <a:endParaRPr lang="lt-LT" dirty="0" smtClean="0"/>
          </a:p>
          <a:p>
            <a:r>
              <a:rPr lang="lt-LT" dirty="0" smtClean="0"/>
              <a:t>Per </a:t>
            </a:r>
            <a:r>
              <a:rPr lang="lt-LT" dirty="0" err="1" smtClean="0"/>
              <a:t>skype</a:t>
            </a:r>
            <a:endParaRPr lang="lt-LT" dirty="0" smtClean="0"/>
          </a:p>
          <a:p>
            <a:r>
              <a:rPr lang="lt-LT" dirty="0" err="1" smtClean="0"/>
              <a:t>Tweter</a:t>
            </a:r>
            <a:endParaRPr lang="lt-LT" dirty="0"/>
          </a:p>
          <a:p>
            <a:r>
              <a:rPr lang="lt-LT" dirty="0" smtClean="0"/>
              <a:t>Ir kitas svetaines</a:t>
            </a:r>
          </a:p>
          <a:p>
            <a:endParaRPr lang="en-US" dirty="0"/>
          </a:p>
        </p:txBody>
      </p:sp>
      <p:pic>
        <p:nvPicPr>
          <p:cNvPr id="1026" name="Picture 2" descr="C:\Users\namai\Desktop\imgr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11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mai\Desktop\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221088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mai\Desktop\imgr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916832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0726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Vaikai</a:t>
            </a:r>
            <a:r>
              <a:rPr lang="en-US" dirty="0" smtClean="0"/>
              <a:t> b</a:t>
            </a:r>
            <a:r>
              <a:rPr lang="lt-LT" dirty="0" err="1" smtClean="0"/>
              <a:t>ūna</a:t>
            </a:r>
            <a:r>
              <a:rPr lang="lt-LT" dirty="0" smtClean="0"/>
              <a:t> aprašomi ir iškeikti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456" y="1447800"/>
            <a:ext cx="686228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92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err="1" smtClean="0"/>
              <a:t>Facebook</a:t>
            </a:r>
            <a:r>
              <a:rPr lang="lt-LT" dirty="0" smtClean="0"/>
              <a:t> ten</a:t>
            </a:r>
            <a:r>
              <a:rPr lang="en-US" dirty="0" smtClean="0"/>
              <a:t>,</a:t>
            </a:r>
            <a:r>
              <a:rPr lang="lt-LT" dirty="0" smtClean="0"/>
              <a:t> kur vaikai būna diskriminuojami</a:t>
            </a:r>
            <a:r>
              <a:rPr lang="en-US" dirty="0" smtClean="0"/>
              <a:t>,</a:t>
            </a:r>
            <a:r>
              <a:rPr lang="lt-LT" dirty="0" smtClean="0"/>
              <a:t> gėdinami ir engiami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92574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Vaikai </a:t>
            </a:r>
            <a:r>
              <a:rPr lang="lt-LT" dirty="0" err="1" smtClean="0"/>
              <a:t>patyr</a:t>
            </a:r>
            <a:r>
              <a:rPr lang="en-US" dirty="0" err="1" smtClean="0"/>
              <a:t>ia</a:t>
            </a:r>
            <a:r>
              <a:rPr lang="lt-LT" dirty="0" smtClean="0"/>
              <a:t> dideles vaikystės traumas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447800"/>
            <a:ext cx="685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08765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Nereikia tikėti kuo sakoma reikia žinoti kas esi ir viskas bus gerai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10" y="1447800"/>
            <a:ext cx="685038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63057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Padėk</a:t>
            </a:r>
            <a:r>
              <a:rPr lang="en-US" dirty="0" smtClean="0"/>
              <a:t>,</a:t>
            </a:r>
            <a:r>
              <a:rPr lang="lt-LT" dirty="0" smtClean="0"/>
              <a:t> nebūk abejingas</a:t>
            </a: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73628"/>
            <a:ext cx="4800550" cy="4480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9250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Kaip apsiginti?</a:t>
            </a:r>
            <a:endParaRPr lang="en-US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Visados gali užblokuoti ar išmesti iš draugų tą žmogų</a:t>
            </a:r>
            <a:r>
              <a:rPr lang="en-US" sz="3600" dirty="0" smtClean="0"/>
              <a:t>,</a:t>
            </a:r>
            <a:r>
              <a:rPr lang="lt-LT" sz="3600" dirty="0" smtClean="0"/>
              <a:t> kuris iš tavęs tyčiojasi.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397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Visados gali paprašyti pagalbos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16832"/>
            <a:ext cx="4864745" cy="3672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0099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andartinė">
  <a:themeElements>
    <a:clrScheme name="Standartinė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Standartinė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tandartinė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324</TotalTime>
  <Words>86</Words>
  <Application>Microsoft Office PowerPoint</Application>
  <PresentationFormat>Demonstracija ekrane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1" baseType="lpstr">
      <vt:lpstr>Standartinė</vt:lpstr>
      <vt:lpstr>Patyčios internete</vt:lpstr>
      <vt:lpstr>Patyčios internete variantai</vt:lpstr>
      <vt:lpstr>Vaikai būna aprašomi ir iškeikti</vt:lpstr>
      <vt:lpstr>Facebook ten, kur vaikai būna diskriminuojami, gėdinami ir engiami</vt:lpstr>
      <vt:lpstr>Vaikai patyria dideles vaikystės traumas</vt:lpstr>
      <vt:lpstr>Nereikia tikėti kuo sakoma reikia žinoti kas esi ir viskas bus gerai</vt:lpstr>
      <vt:lpstr>Padėk, nebūk abejingas</vt:lpstr>
      <vt:lpstr>Kaip apsiginti?</vt:lpstr>
      <vt:lpstr>Visados gali paprašyti pagalbos</vt:lpstr>
      <vt:lpstr>Nesileisk engiamas ar kvailinamas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Patyčios internete</dc:title>
  <dc:creator>namai</dc:creator>
  <cp:lastModifiedBy>as</cp:lastModifiedBy>
  <cp:revision>7</cp:revision>
  <dcterms:created xsi:type="dcterms:W3CDTF">2015-02-26T10:04:10Z</dcterms:created>
  <dcterms:modified xsi:type="dcterms:W3CDTF">2015-03-05T15:30:46Z</dcterms:modified>
</cp:coreProperties>
</file>