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lt-LT" sz="3200" dirty="0" err="1" smtClean="0"/>
              <a:t>Facebook</a:t>
            </a:r>
            <a:endParaRPr lang="en-US" sz="32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Lapas1!$A$2:$A$3</c:f>
              <c:strCache>
                <c:ptCount val="2"/>
                <c:pt idx="0">
                  <c:v>Žmonės naudojantys facebook</c:v>
                </c:pt>
                <c:pt idx="1">
                  <c:v>Žmonės nenaudojantys facebook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212678936605316"/>
          <c:y val="0.31855618422931653"/>
          <c:w val="0.35787321063394684"/>
          <c:h val="0.448853761947674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1269EC45-29D0-4CEE-9E70-E735AB952279}" type="datetimeFigureOut">
              <a:rPr lang="lt-LT" smtClean="0"/>
              <a:t>2015.03.05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CB0938FD-8C79-4FAC-BFD3-FD24075794DD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1269EC45-29D0-4CEE-9E70-E735AB952279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CB0938FD-8C79-4FAC-BFD3-FD24075794D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269EC45-29D0-4CEE-9E70-E735AB952279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B0938FD-8C79-4FAC-BFD3-FD24075794D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1269EC45-29D0-4CEE-9E70-E735AB952279}" type="datetimeFigureOut">
              <a:rPr lang="lt-LT" smtClean="0"/>
              <a:t>2015.03.05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CB0938FD-8C79-4FAC-BFD3-FD24075794DD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1269EC45-29D0-4CEE-9E70-E735AB952279}" type="datetimeFigureOut">
              <a:rPr lang="lt-LT" smtClean="0"/>
              <a:t>2015.03.05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CB0938FD-8C79-4FAC-BFD3-FD24075794DD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1269EC45-29D0-4CEE-9E70-E735AB952279}" type="datetimeFigureOut">
              <a:rPr lang="lt-LT" smtClean="0"/>
              <a:t>2015.03.05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CB0938FD-8C79-4FAC-BFD3-FD24075794DD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269EC45-29D0-4CEE-9E70-E735AB952279}" type="datetimeFigureOut">
              <a:rPr lang="lt-LT" smtClean="0"/>
              <a:t>2015.03.05</a:t>
            </a:fld>
            <a:endParaRPr lang="lt-L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lt-L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B0938FD-8C79-4FAC-BFD3-FD24075794DD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1269EC45-29D0-4CEE-9E70-E735AB952279}" type="datetimeFigureOut">
              <a:rPr lang="lt-LT" smtClean="0"/>
              <a:t>2015.03.05</a:t>
            </a:fld>
            <a:endParaRPr lang="lt-L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CB0938FD-8C79-4FAC-BFD3-FD24075794DD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1269EC45-29D0-4CEE-9E70-E735AB952279}" type="datetimeFigureOut">
              <a:rPr lang="lt-LT" smtClean="0"/>
              <a:t>2015.03.05</a:t>
            </a:fld>
            <a:endParaRPr lang="lt-L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CB0938FD-8C79-4FAC-BFD3-FD24075794DD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269EC45-29D0-4CEE-9E70-E735AB952279}" type="datetimeFigureOut">
              <a:rPr lang="lt-LT" smtClean="0"/>
              <a:t>2015.03.05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B0938FD-8C79-4FAC-BFD3-FD24075794DD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</a:t>
            </a:r>
            <a:r>
              <a:rPr lang="lt-LT" dirty="0" smtClean="0"/>
              <a:t>norėdami įtraukti </a:t>
            </a:r>
            <a:r>
              <a:rPr lang="lt-LT" dirty="0" err="1" smtClean="0"/>
              <a:t>pav</a:t>
            </a:r>
            <a:r>
              <a:rPr lang="lt-LT" dirty="0" smtClean="0"/>
              <a:t>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1269EC45-29D0-4CEE-9E70-E735AB952279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CB0938FD-8C79-4FAC-BFD3-FD24075794D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1269EC45-29D0-4CEE-9E70-E735AB952279}" type="datetimeFigureOut">
              <a:rPr lang="lt-LT" smtClean="0"/>
              <a:t>2015.03.05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938FD-8C79-4FAC-BFD3-FD24075794DD}" type="slidenum">
              <a:rPr lang="lt-LT" smtClean="0"/>
              <a:t>‹#›</a:t>
            </a:fld>
            <a:endParaRPr lang="lt-LT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4320480"/>
          </a:xfrm>
        </p:spPr>
        <p:txBody>
          <a:bodyPr>
            <a:normAutofit/>
          </a:bodyPr>
          <a:lstStyle/>
          <a:p>
            <a:r>
              <a:rPr lang="lt-LT" sz="3200" dirty="0" smtClean="0"/>
              <a:t>Facebook ir kiti socialiniai tinklai:</a:t>
            </a:r>
            <a:br>
              <a:rPr lang="lt-LT" sz="3200" dirty="0" smtClean="0"/>
            </a:br>
            <a:r>
              <a:rPr lang="lt-LT" sz="3200" dirty="0" smtClean="0"/>
              <a:t>Kas tai yra? </a:t>
            </a:r>
            <a:br>
              <a:rPr lang="lt-LT" sz="3200" dirty="0" smtClean="0"/>
            </a:br>
            <a:r>
              <a:rPr lang="lt-LT" sz="3200" dirty="0" smtClean="0"/>
              <a:t>Kaip saugiai naudotis? </a:t>
            </a:r>
            <a:br>
              <a:rPr lang="lt-LT" sz="3200" dirty="0" smtClean="0"/>
            </a:br>
            <a:r>
              <a:rPr lang="lt-LT" sz="3200" dirty="0" smtClean="0"/>
              <a:t>Kokie pavojai?</a:t>
            </a:r>
            <a:br>
              <a:rPr lang="lt-LT" sz="3200" dirty="0" smtClean="0"/>
            </a:br>
            <a:r>
              <a:rPr lang="lt-LT" sz="3200" dirty="0" smtClean="0"/>
              <a:t>Kaip jų išvengti? </a:t>
            </a:r>
            <a:endParaRPr lang="lt-LT" sz="3200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323528" y="6309320"/>
            <a:ext cx="5104656" cy="384448"/>
          </a:xfrm>
        </p:spPr>
        <p:txBody>
          <a:bodyPr>
            <a:normAutofit fontScale="92500" lnSpcReduction="20000"/>
          </a:bodyPr>
          <a:lstStyle/>
          <a:p>
            <a:r>
              <a:rPr lang="lt-LT" dirty="0" smtClean="0"/>
              <a:t>Parengė: Ervinas </a:t>
            </a:r>
            <a:r>
              <a:rPr lang="lt-LT" dirty="0" smtClean="0"/>
              <a:t>Svirskis</a:t>
            </a:r>
            <a:r>
              <a:rPr lang="en-US" dirty="0" smtClean="0"/>
              <a:t>,</a:t>
            </a:r>
            <a:r>
              <a:rPr lang="lt-LT" dirty="0" smtClean="0"/>
              <a:t> </a:t>
            </a:r>
            <a:r>
              <a:rPr lang="lt-LT" dirty="0" smtClean="0"/>
              <a:t>7a</a:t>
            </a:r>
            <a:endParaRPr lang="lt-L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09838"/>
            <a:ext cx="2863087" cy="31514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85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Socialiniai </a:t>
            </a:r>
            <a:r>
              <a:rPr lang="lt-LT" dirty="0" smtClean="0"/>
              <a:t>tinklai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 rot="900000">
            <a:off x="3710494" y="528750"/>
            <a:ext cx="4658735" cy="4211876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>
                <a:effectLst/>
              </a:rPr>
              <a:t> Interneto svetainė vienijanti </a:t>
            </a:r>
            <a:r>
              <a:rPr lang="lt-LT" dirty="0">
                <a:effectLst/>
              </a:rPr>
              <a:t>tam tikrą, bendrų interesų turinčią narių grupę, kuri ir kuria konkrečios </a:t>
            </a:r>
            <a:r>
              <a:rPr lang="lt-LT" dirty="0" smtClean="0">
                <a:effectLst/>
              </a:rPr>
              <a:t>svetainės</a:t>
            </a:r>
            <a:r>
              <a:rPr lang="lt-LT" dirty="0">
                <a:effectLst/>
              </a:rPr>
              <a:t> turinį ir virtualiai bendrauja </a:t>
            </a:r>
            <a:r>
              <a:rPr lang="lt-LT" dirty="0" smtClean="0">
                <a:effectLst/>
              </a:rPr>
              <a:t>tarpusavyje.</a:t>
            </a:r>
            <a:endParaRPr lang="lt-L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4" y="4293096"/>
            <a:ext cx="3888433" cy="24482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03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600" dirty="0" smtClean="0"/>
              <a:t>Kaip saugiau naudotis?</a:t>
            </a:r>
            <a:endParaRPr lang="lt-LT" sz="36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 rot="900000">
            <a:off x="3676901" y="783908"/>
            <a:ext cx="4658735" cy="3952294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 Nebendrauti su nepažystamais, niekur neskelbti savo telefono numerio, fotografijų, namų adreso.</a:t>
            </a:r>
            <a:endParaRPr lang="lt-L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861048"/>
            <a:ext cx="3024336" cy="26642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33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Kokie pavojai?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 rot="900000">
            <a:off x="3728494" y="568395"/>
            <a:ext cx="4658735" cy="3998217"/>
          </a:xfrm>
        </p:spPr>
        <p:txBody>
          <a:bodyPr/>
          <a:lstStyle/>
          <a:p>
            <a:pPr>
              <a:buSzPct val="126000"/>
              <a:buFont typeface="Wingdings" panose="05000000000000000000" pitchFamily="2" charset="2"/>
              <a:buChar char="v"/>
            </a:pPr>
            <a:r>
              <a:rPr lang="lt-LT" dirty="0" smtClean="0"/>
              <a:t>Nepažystami </a:t>
            </a:r>
            <a:r>
              <a:rPr lang="lt-LT" dirty="0" smtClean="0"/>
              <a:t>žmonės apsimetinėjantis kitais. </a:t>
            </a:r>
            <a:endParaRPr lang="en-US" dirty="0" smtClean="0"/>
          </a:p>
          <a:p>
            <a:pPr>
              <a:buSzPct val="126000"/>
              <a:buFont typeface="Wingdings" panose="05000000000000000000" pitchFamily="2" charset="2"/>
              <a:buChar char="v"/>
            </a:pPr>
            <a:r>
              <a:rPr lang="en-US" dirty="0" err="1" smtClean="0"/>
              <a:t>Paty</a:t>
            </a:r>
            <a:r>
              <a:rPr lang="lt-LT" dirty="0" err="1" smtClean="0"/>
              <a:t>čios</a:t>
            </a:r>
            <a:r>
              <a:rPr lang="lt-LT" dirty="0" smtClean="0"/>
              <a:t>.</a:t>
            </a:r>
          </a:p>
          <a:p>
            <a:pPr>
              <a:buSzPct val="132000"/>
              <a:buFont typeface="Wingdings" panose="05000000000000000000" pitchFamily="2" charset="2"/>
              <a:buChar char="v"/>
            </a:pPr>
            <a:endParaRPr lang="lt-L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097776"/>
            <a:ext cx="3240360" cy="26560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601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Kaip jų išvengti?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 rot="900000">
            <a:off x="3505064" y="678087"/>
            <a:ext cx="4658735" cy="5446556"/>
          </a:xfrm>
        </p:spPr>
        <p:txBody>
          <a:bodyPr/>
          <a:lstStyle/>
          <a:p>
            <a:pPr>
              <a:buSzPct val="124000"/>
              <a:buFont typeface="Wingdings" panose="05000000000000000000" pitchFamily="2" charset="2"/>
              <a:buChar char="v"/>
            </a:pPr>
            <a:r>
              <a:rPr lang="lt-LT" dirty="0" smtClean="0"/>
              <a:t> Nebendrauti su </a:t>
            </a:r>
            <a:r>
              <a:rPr lang="lt-LT" dirty="0" smtClean="0"/>
              <a:t>nepažystamaisiais</a:t>
            </a:r>
          </a:p>
          <a:p>
            <a:pPr>
              <a:buSzPct val="124000"/>
              <a:buFont typeface="Wingdings" panose="05000000000000000000" pitchFamily="2" charset="2"/>
              <a:buChar char="v"/>
            </a:pPr>
            <a:r>
              <a:rPr lang="lt-LT" dirty="0" smtClean="0"/>
              <a:t>Neskelbti savo asmens duomenų, tokių kaip </a:t>
            </a:r>
            <a:r>
              <a:rPr lang="lt-LT" dirty="0" smtClean="0"/>
              <a:t>namų adreso, telefono </a:t>
            </a:r>
            <a:r>
              <a:rPr lang="lt-LT" dirty="0" smtClean="0"/>
              <a:t>numerio ir t.t.</a:t>
            </a:r>
          </a:p>
          <a:p>
            <a:pPr>
              <a:buSzPct val="124000"/>
              <a:buFont typeface="Wingdings" panose="05000000000000000000" pitchFamily="2" charset="2"/>
              <a:buChar char="v"/>
            </a:pPr>
            <a:r>
              <a:rPr lang="lt-LT" dirty="0" smtClean="0"/>
              <a:t>Neviešinti nuotraukų.</a:t>
            </a:r>
          </a:p>
          <a:p>
            <a:pPr>
              <a:buSzPct val="124000"/>
              <a:buFont typeface="Wingdings" panose="05000000000000000000" pitchFamily="2" charset="2"/>
              <a:buChar char="v"/>
            </a:pPr>
            <a:r>
              <a:rPr lang="lt-LT" dirty="0" smtClean="0"/>
              <a:t>Neįžeidinėti kitų.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726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Diagrama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039388"/>
              </p:ext>
            </p:extLst>
          </p:nvPr>
        </p:nvGraphicFramePr>
        <p:xfrm>
          <a:off x="3779912" y="1052736"/>
          <a:ext cx="5184576" cy="5076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561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 rot="900000">
            <a:off x="3599184" y="975535"/>
            <a:ext cx="4658735" cy="4149125"/>
          </a:xfrm>
        </p:spPr>
        <p:txBody>
          <a:bodyPr/>
          <a:lstStyle/>
          <a:p>
            <a:pPr marL="0" indent="0">
              <a:buSzPct val="140000"/>
              <a:buNone/>
            </a:pPr>
            <a:r>
              <a:rPr lang="lt-LT" dirty="0">
                <a:effectLst/>
              </a:rPr>
              <a:t>Duomenų apsaugos specialistai įspėja, kad pėdsakų internete visiškai ištrinti </a:t>
            </a:r>
            <a:r>
              <a:rPr lang="lt-LT" dirty="0" smtClean="0">
                <a:effectLst/>
              </a:rPr>
              <a:t>neįmanoma, todėl prieš  skelbdami informaciją pagalvokite ar ateityje ji jums nepakenks.</a:t>
            </a:r>
            <a:endParaRPr lang="lt-LT" dirty="0"/>
          </a:p>
        </p:txBody>
      </p:sp>
      <p:pic>
        <p:nvPicPr>
          <p:cNvPr id="1026" name="Picture 2" descr="http://media.zenfs.com/en-US/video/video.pd2upload.com/video.breakout.com@c48cab57-a6c3-3c8d-bdf8-68f69cc7055e_FU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1968">
            <a:off x="402771" y="3753225"/>
            <a:ext cx="4119954" cy="24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39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 rot="900000">
            <a:off x="3970743" y="1015544"/>
            <a:ext cx="4658735" cy="37572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3600" b="1" dirty="0" smtClean="0"/>
              <a:t> Taigi, saugiai naudokitės socialiniais tinklais.</a:t>
            </a:r>
            <a:br>
              <a:rPr lang="lt-LT" sz="3600" b="1" dirty="0" smtClean="0"/>
            </a:br>
            <a:r>
              <a:rPr lang="lt-LT" sz="3600" b="1" dirty="0" smtClean="0"/>
              <a:t/>
            </a:r>
            <a:br>
              <a:rPr lang="lt-LT" sz="3600" b="1" dirty="0" smtClean="0"/>
            </a:br>
            <a:r>
              <a:rPr lang="lt-LT" sz="3600" b="1" dirty="0" smtClean="0"/>
              <a:t>Sėkmės.</a:t>
            </a:r>
            <a:endParaRPr lang="lt-LT" sz="36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2357">
            <a:off x="1873522" y="3671082"/>
            <a:ext cx="2592288" cy="28783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08650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varka">
  <a:themeElements>
    <a:clrScheme name="tvarka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tvarka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varka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Tvarka</Template>
  <TotalTime>96</TotalTime>
  <Words>124</Words>
  <Application>Microsoft Office PowerPoint</Application>
  <PresentationFormat>Demonstracija ekrane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9" baseType="lpstr">
      <vt:lpstr>tvarka</vt:lpstr>
      <vt:lpstr>Facebook ir kiti socialiniai tinklai: Kas tai yra?  Kaip saugiai naudotis?  Kokie pavojai? Kaip jų išvengti? </vt:lpstr>
      <vt:lpstr>Socialiniai tinklai </vt:lpstr>
      <vt:lpstr>Kaip saugiau naudotis?</vt:lpstr>
      <vt:lpstr>Kokie pavojai? </vt:lpstr>
      <vt:lpstr>Kaip jų išvengti? </vt:lpstr>
      <vt:lpstr>Diagrama</vt:lpstr>
      <vt:lpstr>PowerPoint pristatymas</vt:lpstr>
      <vt:lpstr>PowerPoint pristatymas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Facebook ir kiti socialiniai tinklai: Kas tai yra ?  Kaip saugiai naudotis?  Kokie pavojai? Kaip jų išvengti? </dc:title>
  <dc:creator>kabinetas</dc:creator>
  <cp:lastModifiedBy>as</cp:lastModifiedBy>
  <cp:revision>12</cp:revision>
  <dcterms:created xsi:type="dcterms:W3CDTF">2015-01-21T11:38:20Z</dcterms:created>
  <dcterms:modified xsi:type="dcterms:W3CDTF">2015-03-05T15:48:55Z</dcterms:modified>
</cp:coreProperties>
</file>