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7"/>
          <p:cNvSpPr txBox="1">
            <a:spLocks noGrp="1"/>
          </p:cNvSpPr>
          <p:nvPr>
            <p:ph type="ctrTitle"/>
          </p:nvPr>
        </p:nvSpPr>
        <p:spPr>
          <a:xfrm>
            <a:off x="2286000" y="3124203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Antrinis pavadinimas 8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575F6D"/>
                </a:solidFill>
              </a:defRPr>
            </a:lvl1pPr>
          </a:lstStyle>
          <a:p>
            <a:pPr lvl="0"/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27"/>
          <p:cNvSpPr txBox="1">
            <a:spLocks noGrp="1"/>
          </p:cNvSpPr>
          <p:nvPr>
            <p:ph type="dt" sz="half" idx="7"/>
          </p:nvPr>
        </p:nvSpPr>
        <p:spPr>
          <a:xfrm rot="5400013">
            <a:off x="7764612" y="1174094"/>
            <a:ext cx="2286000" cy="381003"/>
          </a:xfrm>
        </p:spPr>
        <p:txBody>
          <a:bodyPr/>
          <a:lstStyle>
            <a:lvl1pPr>
              <a:defRPr/>
            </a:lvl1pPr>
          </a:lstStyle>
          <a:p>
            <a:pPr lvl="0"/>
            <a:fld id="{A5244B9F-51E9-4366-8E53-3C67F6EA31CD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5" name="Poraštės vietos rezervavimo ženklas 16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273" y="4181670"/>
            <a:ext cx="3657600" cy="384048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tačiakampis 9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Stačiakampis 11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Stačiakampis 13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Stačiakampis 18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Tiesioji jungtis 10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Tiesioji jungtis 17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Tiesioji jungtis 19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3" name="Tiesioji jungtis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4" name="Tiesioji jungtis 14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5" name="Tiesioji jungtis 21"/>
          <p:cNvSpPr/>
          <p:nvPr/>
        </p:nvSpPr>
        <p:spPr>
          <a:xfrm>
            <a:off x="9113852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6" name="Stačiakampis 26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Ovalas 20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Ovalas 22"/>
          <p:cNvSpPr/>
          <p:nvPr/>
        </p:nvSpPr>
        <p:spPr>
          <a:xfrm>
            <a:off x="1309631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Ovalas 23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Ovalas 25"/>
          <p:cNvSpPr/>
          <p:nvPr/>
        </p:nvSpPr>
        <p:spPr>
          <a:xfrm>
            <a:off x="1664208" y="5788152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Ovalas 24"/>
          <p:cNvSpPr/>
          <p:nvPr/>
        </p:nvSpPr>
        <p:spPr>
          <a:xfrm>
            <a:off x="1904996" y="4495803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Skaidrės numerio vietos rezervavimo ženklas 28"/>
          <p:cNvSpPr txBox="1">
            <a:spLocks noGrp="1"/>
          </p:cNvSpPr>
          <p:nvPr>
            <p:ph type="sldNum" sz="quarter" idx="8"/>
          </p:nvPr>
        </p:nvSpPr>
        <p:spPr>
          <a:xfrm>
            <a:off x="1325541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B2C4EF64-E7FE-4953-ABB1-5588E0954AED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39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584583-13A4-4E53-B8EF-662CFE7322E4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00061-BA8F-49AB-8AC2-446D37CCA122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434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16763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07E0FD-806C-4303-93EE-FBA9A86A94EA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677D03-9584-46F1-A702-3BF383935F1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609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BDFE60-CBFB-4CCE-BC1E-FC8DB45C9BD9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5" name="Skaidrės numerio vietos rezervavimo ženklas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2C553C-B205-4C16-BE08-EC70A683B1E6}" type="slidenum">
              <a:t>‹#›</a:t>
            </a:fld>
            <a:endParaRPr lang="lt-LT"/>
          </a:p>
        </p:txBody>
      </p:sp>
      <p:sp>
        <p:nvSpPr>
          <p:cNvPr id="6" name="Poraštės vietos rezervavimo ženklas 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1823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rgbClr val="575F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2286000" y="2895603"/>
            <a:ext cx="6172200" cy="2053586"/>
          </a:xfrm>
        </p:spPr>
        <p:txBody>
          <a:bodyPr/>
          <a:lstStyle>
            <a:lvl1pPr>
              <a:defRPr b="1">
                <a:solidFill>
                  <a:srgbClr val="FFF39D"/>
                </a:solidFill>
              </a:defRPr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2286000" y="5010153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FF39D"/>
                </a:solidFill>
              </a:defRPr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>
          <a:xfrm rot="5400013">
            <a:off x="7763249" y="1170427"/>
            <a:ext cx="2286000" cy="381003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fld id="{E204D72A-4B0F-421D-94FA-49055EC71FE1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>
          <a:xfrm rot="5400013">
            <a:off x="7077455" y="4178808"/>
            <a:ext cx="3657600" cy="384048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 lvl="0"/>
            <a:endParaRPr lang="lt-LT"/>
          </a:p>
        </p:txBody>
      </p:sp>
      <p:sp>
        <p:nvSpPr>
          <p:cNvPr id="6" name="Stačiakampis 8"/>
          <p:cNvSpPr/>
          <p:nvPr/>
        </p:nvSpPr>
        <p:spPr>
          <a:xfrm>
            <a:off x="381003" y="0"/>
            <a:ext cx="609603" cy="6858000"/>
          </a:xfrm>
          <a:prstGeom prst="rect">
            <a:avLst/>
          </a:prstGeom>
          <a:solidFill>
            <a:srgbClr val="FEC3AE">
              <a:alpha val="54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7" name="Stačiakampis 9"/>
          <p:cNvSpPr/>
          <p:nvPr/>
        </p:nvSpPr>
        <p:spPr>
          <a:xfrm>
            <a:off x="276331" y="0"/>
            <a:ext cx="104662" cy="6858000"/>
          </a:xfrm>
          <a:prstGeom prst="rect">
            <a:avLst/>
          </a:prstGeom>
          <a:solidFill>
            <a:srgbClr val="FFD9CE">
              <a:alpha val="36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8" name="Stačiakampis 10"/>
          <p:cNvSpPr/>
          <p:nvPr/>
        </p:nvSpPr>
        <p:spPr>
          <a:xfrm>
            <a:off x="990596" y="0"/>
            <a:ext cx="181874" cy="6858000"/>
          </a:xfrm>
          <a:prstGeom prst="rect">
            <a:avLst/>
          </a:prstGeom>
          <a:solidFill>
            <a:srgbClr val="FFD9CE">
              <a:alpha val="7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Stačiakampis 11"/>
          <p:cNvSpPr/>
          <p:nvPr/>
        </p:nvSpPr>
        <p:spPr>
          <a:xfrm>
            <a:off x="1141317" y="0"/>
            <a:ext cx="230282" cy="6858000"/>
          </a:xfrm>
          <a:prstGeom prst="rect">
            <a:avLst/>
          </a:prstGeom>
          <a:solidFill>
            <a:srgbClr val="FFEDE8">
              <a:alpha val="7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Tiesioji jungtis 12"/>
          <p:cNvSpPr/>
          <p:nvPr/>
        </p:nvSpPr>
        <p:spPr>
          <a:xfrm>
            <a:off x="106344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>
                <a:alpha val="7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Tiesioji jungtis 13"/>
          <p:cNvSpPr/>
          <p:nvPr/>
        </p:nvSpPr>
        <p:spPr>
          <a:xfrm>
            <a:off x="914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FEDE8">
                <a:alpha val="8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Tiesioji jungtis 14"/>
          <p:cNvSpPr/>
          <p:nvPr/>
        </p:nvSpPr>
        <p:spPr>
          <a:xfrm>
            <a:off x="85411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3" name="Tiesioji jungtis 15"/>
          <p:cNvSpPr/>
          <p:nvPr/>
        </p:nvSpPr>
        <p:spPr>
          <a:xfrm>
            <a:off x="172664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8575">
            <a:solidFill>
              <a:srgbClr val="FEC3AE">
                <a:alpha val="82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4" name="Tiesioji jungtis 16"/>
          <p:cNvSpPr/>
          <p:nvPr/>
        </p:nvSpPr>
        <p:spPr>
          <a:xfrm>
            <a:off x="1066803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5" name="Stačiakampis 17"/>
          <p:cNvSpPr/>
          <p:nvPr/>
        </p:nvSpPr>
        <p:spPr>
          <a:xfrm>
            <a:off x="1219196" y="0"/>
            <a:ext cx="76196" cy="6858000"/>
          </a:xfrm>
          <a:prstGeom prst="rect">
            <a:avLst/>
          </a:prstGeom>
          <a:solidFill>
            <a:srgbClr val="FEC3AE">
              <a:alpha val="51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6" name="Ovalas 18"/>
          <p:cNvSpPr/>
          <p:nvPr/>
        </p:nvSpPr>
        <p:spPr>
          <a:xfrm>
            <a:off x="609603" y="3429000"/>
            <a:ext cx="1295403" cy="12954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7" name="Ovalas 19"/>
          <p:cNvSpPr/>
          <p:nvPr/>
        </p:nvSpPr>
        <p:spPr>
          <a:xfrm>
            <a:off x="1324700" y="4866747"/>
            <a:ext cx="641424" cy="6414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8" name="Ovalas 20"/>
          <p:cNvSpPr/>
          <p:nvPr/>
        </p:nvSpPr>
        <p:spPr>
          <a:xfrm>
            <a:off x="1091080" y="5500628"/>
            <a:ext cx="137160" cy="1371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9" name="Ovalas 21"/>
          <p:cNvSpPr/>
          <p:nvPr/>
        </p:nvSpPr>
        <p:spPr>
          <a:xfrm>
            <a:off x="1664208" y="5791196"/>
            <a:ext cx="274320" cy="27432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0" name="Ovalas 22"/>
          <p:cNvSpPr/>
          <p:nvPr/>
        </p:nvSpPr>
        <p:spPr>
          <a:xfrm>
            <a:off x="1879037" y="4479892"/>
            <a:ext cx="365760" cy="36576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1" name="Tiesioji jungtis 25"/>
          <p:cNvSpPr/>
          <p:nvPr/>
        </p:nvSpPr>
        <p:spPr>
          <a:xfrm>
            <a:off x="9097941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22" name="Skaidrės numerio vietos rezervavimo ženklas 5"/>
          <p:cNvSpPr txBox="1">
            <a:spLocks noGrp="1"/>
          </p:cNvSpPr>
          <p:nvPr>
            <p:ph type="sldNum" sz="quarter" idx="8"/>
          </p:nvPr>
        </p:nvSpPr>
        <p:spPr>
          <a:xfrm>
            <a:off x="1340620" y="4928698"/>
            <a:ext cx="609603" cy="517522"/>
          </a:xfrm>
        </p:spPr>
        <p:txBody>
          <a:bodyPr/>
          <a:lstStyle>
            <a:lvl1pPr>
              <a:defRPr/>
            </a:lvl1pPr>
          </a:lstStyle>
          <a:p>
            <a:pPr lvl="0"/>
            <a:fld id="{58AEAB46-34C7-4DB7-8B6B-D23C657F312A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651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AE4C86-CA08-4D2E-B1EB-83EB3F2918B9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4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5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EC0322-4C85-4163-94B4-EDB97DB1D532}" type="slidenum">
              <a:t>‹#›</a:t>
            </a:fld>
            <a:endParaRPr lang="lt-LT"/>
          </a:p>
        </p:txBody>
      </p:sp>
      <p:sp>
        <p:nvSpPr>
          <p:cNvPr id="6" name="Turinio vietos rezervavimo ženklas 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Turinio vietos rezervavimo ženklas 10"/>
          <p:cNvSpPr txBox="1">
            <a:spLocks noGrp="1"/>
          </p:cNvSpPr>
          <p:nvPr>
            <p:ph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42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FBF54-91F8-497A-BB72-D24271B0DEA0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4" name="Poraštės vietos rezervavimo ženklas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5" name="Skaidrės numerio vietos rezervavimo ženklas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C5E565-14CE-491D-A20E-99378199FB7A}" type="slidenum">
              <a:t>‹#›</a:t>
            </a:fld>
            <a:endParaRPr lang="lt-LT"/>
          </a:p>
        </p:txBody>
      </p:sp>
      <p:sp>
        <p:nvSpPr>
          <p:cNvPr id="6" name="Turinio vietos rezervavimo ženklas 10"/>
          <p:cNvSpPr txBox="1">
            <a:spLocks noGrp="1"/>
          </p:cNvSpPr>
          <p:nvPr>
            <p:ph idx="2"/>
          </p:nvPr>
        </p:nvSpPr>
        <p:spPr>
          <a:xfrm>
            <a:off x="457200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Turinio vietos rezervavimo ženklas 12"/>
          <p:cNvSpPr txBox="1">
            <a:spLocks noGrp="1"/>
          </p:cNvSpPr>
          <p:nvPr>
            <p:ph idx="4"/>
          </p:nvPr>
        </p:nvSpPr>
        <p:spPr>
          <a:xfrm>
            <a:off x="4371975" y="2362196"/>
            <a:ext cx="3657600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8" name="Teksto vietos rezervavimo ženklas 11"/>
          <p:cNvSpPr txBox="1">
            <a:spLocks noGrp="1"/>
          </p:cNvSpPr>
          <p:nvPr>
            <p:ph type="body" idx="1"/>
          </p:nvPr>
        </p:nvSpPr>
        <p:spPr>
          <a:xfrm>
            <a:off x="4572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9" name="Teksto vietos rezervavimo ženklas 13"/>
          <p:cNvSpPr txBox="1">
            <a:spLocks noGrp="1"/>
          </p:cNvSpPr>
          <p:nvPr>
            <p:ph type="body" idx="3"/>
          </p:nvPr>
        </p:nvSpPr>
        <p:spPr>
          <a:xfrm>
            <a:off x="4343400" y="1569723"/>
            <a:ext cx="3657600" cy="658368"/>
          </a:xfrm>
          <a:solidFill>
            <a:srgbClr val="FE8637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625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BA79D2-882D-41F2-B5B6-1270A75F2BEA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4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ED1B9-F5C9-41B7-B6A4-C12D269A4BFC}" type="slidenum">
              <a:t>‹#›</a:t>
            </a:fld>
            <a:endParaRPr lang="lt-LT"/>
          </a:p>
        </p:txBody>
      </p:sp>
      <p:sp>
        <p:nvSpPr>
          <p:cNvPr id="5" name="Poraštės vietos rezervavimo ženklas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8274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5684FC-1C6A-40AA-A2D5-11CE8CED11F4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3" name="Poraštės vietos rezervavimo ženklas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4" name="Skaidrės numerio vietos rezervavimo ženklas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E6ED8B-3D9A-4AF9-901E-AC006E854276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289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esioji jungtis 9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Antraštė 1"/>
          <p:cNvSpPr txBox="1">
            <a:spLocks noGrp="1"/>
          </p:cNvSpPr>
          <p:nvPr>
            <p:ph type="title"/>
          </p:nvPr>
        </p:nvSpPr>
        <p:spPr>
          <a:xfrm rot="5400013">
            <a:off x="3371849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4" name="Teksto vietos rezervavimo ženklas 2"/>
          <p:cNvSpPr txBox="1"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Tiesioji jungtis 7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6" name="Tiesioji jungtis 8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7" name="Tiesioji jungtis 10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Stačiakampis 11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Tiesioji jungtis 12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Ovalas 13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1" name="Turinio vietos rezervavimo ženklas 17"/>
          <p:cNvSpPr txBox="1">
            <a:spLocks noGrp="1"/>
          </p:cNvSpPr>
          <p:nvPr>
            <p:ph idx="1"/>
          </p:nvPr>
        </p:nvSpPr>
        <p:spPr>
          <a:xfrm>
            <a:off x="304796" y="274320"/>
            <a:ext cx="5638803" cy="63276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12" name="Datos vietos rezervavimo ženklas 2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8C425C-BDB5-424A-A74B-CF5E72CDD3AB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13" name="Skaidrės numerio vietos rezervavimo ženklas 2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8A79B5-4DD1-48C6-B960-E946D14B0037}" type="slidenum">
              <a:t>‹#›</a:t>
            </a:fld>
            <a:endParaRPr lang="lt-LT"/>
          </a:p>
        </p:txBody>
      </p:sp>
      <p:sp>
        <p:nvSpPr>
          <p:cNvPr id="14" name="Poraštės vietos rezervavimo ženklas 2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79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esioji jungtis 8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Ovalas 1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4" name="Antraštė 1"/>
          <p:cNvSpPr txBox="1">
            <a:spLocks noGrp="1"/>
          </p:cNvSpPr>
          <p:nvPr>
            <p:ph type="title"/>
          </p:nvPr>
        </p:nvSpPr>
        <p:spPr>
          <a:xfrm rot="5400013">
            <a:off x="3350133" y="3200401"/>
            <a:ext cx="6309360" cy="457200"/>
          </a:xfrm>
        </p:spPr>
        <p:txBody>
          <a:bodyPr/>
          <a:lstStyle>
            <a:lvl1pPr>
              <a:defRPr sz="2000" b="1"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5" name="Paveikslėlio vietos rezervavimo ženklas 2"/>
          <p:cNvSpPr txBox="1"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rgbClr val="FFF39D"/>
          </a:solidFill>
        </p:spPr>
        <p:txBody>
          <a:bodyPr anchorCtr="1"/>
          <a:lstStyle>
            <a:lvl1pPr marL="0" indent="0" algn="ctr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lt-LT"/>
              <a:t>Spustelėkite piktogr. norėdami įtraukti pav.</a:t>
            </a:r>
            <a:endParaRPr lang="en-US"/>
          </a:p>
        </p:txBody>
      </p:sp>
      <p:sp>
        <p:nvSpPr>
          <p:cNvPr id="6" name="Teksto vietos rezervavimo ženklas 3"/>
          <p:cNvSpPr txBox="1">
            <a:spLocks noGrp="1"/>
          </p:cNvSpPr>
          <p:nvPr>
            <p:ph type="body" idx="2"/>
          </p:nvPr>
        </p:nvSpPr>
        <p:spPr>
          <a:xfrm>
            <a:off x="6765801" y="264791"/>
            <a:ext cx="1524003" cy="4956048"/>
          </a:xfrm>
        </p:spPr>
        <p:txBody>
          <a:bodyPr/>
          <a:lstStyle>
            <a:lvl1pPr marL="0" indent="0">
              <a:spcBef>
                <a:spcPts val="100"/>
              </a:spcBef>
              <a:spcAft>
                <a:spcPts val="400"/>
              </a:spcAft>
              <a:buNone/>
              <a:defRPr sz="1200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7" name="Tiesioji jungtis 9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000000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Stačiakampis 10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9" name="Tiesioji jungtis 11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0" name="Tiesioji jungtis 18"/>
          <p:cNvSpPr/>
          <p:nvPr/>
        </p:nvSpPr>
        <p:spPr>
          <a:xfrm>
            <a:off x="62483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Tiesioji jungtis 19"/>
          <p:cNvSpPr/>
          <p:nvPr/>
        </p:nvSpPr>
        <p:spPr>
          <a:xfrm>
            <a:off x="6192298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701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2" name="Datos vietos rezervavimo ženklas 1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36211B-DEAA-4DAA-8790-C8895ABEA134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13" name="Skaidrės numerio vietos rezervavimo ženklas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BBB6F1-EEDE-4D0F-9B84-40F68C61BA0B}" type="slidenum">
              <a:t>‹#›</a:t>
            </a:fld>
            <a:endParaRPr lang="lt-LT"/>
          </a:p>
        </p:txBody>
      </p:sp>
      <p:sp>
        <p:nvSpPr>
          <p:cNvPr id="14" name="Poraštės vietos rezervavimo ženklas 2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7355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esioji jungtis 15"/>
          <p:cNvSpPr/>
          <p:nvPr/>
        </p:nvSpPr>
        <p:spPr>
          <a:xfrm>
            <a:off x="87629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38103">
            <a:solidFill>
              <a:srgbClr val="FEC3AE">
                <a:alpha val="93000"/>
              </a:srgbClr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3" name="Pavadinimo vietos rezervavimo ženklas 2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7467603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4" name="Teksto vietos rezervavimo ženklas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3" cy="4873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13"/>
          <p:cNvSpPr txBox="1">
            <a:spLocks noGrp="1"/>
          </p:cNvSpPr>
          <p:nvPr>
            <p:ph type="dt" sz="half" idx="2"/>
          </p:nvPr>
        </p:nvSpPr>
        <p:spPr>
          <a:xfrm rot="5400013">
            <a:off x="7589520" y="1081854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</a:defRPr>
            </a:lvl1pPr>
          </a:lstStyle>
          <a:p>
            <a:pPr lvl="0"/>
            <a:fld id="{CE721BE1-3E03-4C0B-A98E-9C19217E723A}" type="datetime1">
              <a:rPr lang="lt-LT"/>
              <a:pPr lvl="0"/>
              <a:t>2015.03.05</a:t>
            </a:fld>
            <a:endParaRPr lang="lt-LT"/>
          </a:p>
        </p:txBody>
      </p:sp>
      <p:sp>
        <p:nvSpPr>
          <p:cNvPr id="6" name="Poraštės vietos rezervavimo ženklas 2"/>
          <p:cNvSpPr txBox="1">
            <a:spLocks noGrp="1"/>
          </p:cNvSpPr>
          <p:nvPr>
            <p:ph type="ftr" sz="quarter" idx="3"/>
          </p:nvPr>
        </p:nvSpPr>
        <p:spPr>
          <a:xfrm rot="5400013">
            <a:off x="6990185" y="3737244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200" b="0" i="0" u="none" strike="noStrike" kern="1200" cap="none" spc="0" baseline="0">
                <a:solidFill>
                  <a:srgbClr val="575F6D"/>
                </a:solidFill>
                <a:uFillTx/>
                <a:latin typeface="Century Schoolbook"/>
              </a:defRPr>
            </a:lvl1pPr>
          </a:lstStyle>
          <a:p>
            <a:pPr lvl="0"/>
            <a:endParaRPr lang="lt-LT"/>
          </a:p>
        </p:txBody>
      </p:sp>
      <p:sp>
        <p:nvSpPr>
          <p:cNvPr id="7" name="Tiesioji jungtis 6"/>
          <p:cNvSpPr/>
          <p:nvPr/>
        </p:nvSpPr>
        <p:spPr>
          <a:xfrm>
            <a:off x="761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57150">
            <a:solidFill>
              <a:srgbClr val="FEC3AE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8" name="Tiesioji jungtis 8"/>
          <p:cNvSpPr/>
          <p:nvPr/>
        </p:nvSpPr>
        <p:spPr>
          <a:xfrm>
            <a:off x="8991596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9046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9" name="Stačiakampis 9"/>
          <p:cNvSpPr/>
          <p:nvPr/>
        </p:nvSpPr>
        <p:spPr>
          <a:xfrm>
            <a:off x="8839203" y="0"/>
            <a:ext cx="304796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0" name="Tiesioji jungtis 10"/>
          <p:cNvSpPr/>
          <p:nvPr/>
        </p:nvSpPr>
        <p:spPr>
          <a:xfrm>
            <a:off x="8915400" y="0"/>
            <a:ext cx="0" cy="6858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sp>
        <p:nvSpPr>
          <p:cNvPr id="11" name="Ovalas 1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E863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Schoolbook"/>
            </a:endParaRPr>
          </a:p>
        </p:txBody>
      </p:sp>
      <p:sp>
        <p:nvSpPr>
          <p:cNvPr id="12" name="Skaidrės numerio vietos rezervavimo ženklas 22"/>
          <p:cNvSpPr txBox="1">
            <a:spLocks noGrp="1"/>
          </p:cNvSpPr>
          <p:nvPr>
            <p:ph type="sldNum" sz="quarter" idx="4"/>
          </p:nvPr>
        </p:nvSpPr>
        <p:spPr>
          <a:xfrm>
            <a:off x="8129016" y="5734046"/>
            <a:ext cx="609603" cy="52120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400" b="1" i="0" u="none" strike="noStrike" kern="1200" cap="none" spc="0" baseline="0">
                <a:solidFill>
                  <a:srgbClr val="FFFFFF"/>
                </a:solidFill>
                <a:uFillTx/>
                <a:latin typeface="Century Schoolbook"/>
              </a:defRPr>
            </a:lvl1pPr>
          </a:lstStyle>
          <a:p>
            <a:pPr lvl="0"/>
            <a:fld id="{92B3B78E-F7D4-4EBF-B02A-434F0930C373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lt-LT" sz="3000" b="0" i="0" u="none" strike="noStrike" kern="1200" cap="small" spc="0" baseline="0">
          <a:solidFill>
            <a:srgbClr val="575F6D"/>
          </a:solidFill>
          <a:uFillTx/>
          <a:latin typeface="Century School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FE8637"/>
        </a:buClr>
        <a:buSzPct val="70000"/>
        <a:buFont typeface="Wingdings"/>
        <a:buChar char=""/>
        <a:tabLst/>
        <a:defRPr lang="lt-LT" sz="24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1pPr>
      <a:lvl2pPr marL="64008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FE8637"/>
        </a:buClr>
        <a:buSzPct val="80000"/>
        <a:buFont typeface="Wingdings 2"/>
        <a:buChar char=""/>
        <a:tabLst/>
        <a:defRPr lang="lt-LT" sz="21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2pPr>
      <a:lvl3pPr marL="91440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E0752F"/>
        </a:buClr>
        <a:buSzPct val="60000"/>
        <a:buFont typeface="Wingdings"/>
        <a:buChar char=""/>
        <a:tabLst/>
        <a:defRPr lang="lt-LT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3pPr>
      <a:lvl4pPr marL="118872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FEC3AE"/>
        </a:buClr>
        <a:buSzPct val="60000"/>
        <a:buFont typeface="Wingdings"/>
        <a:buChar char=""/>
        <a:tabLst/>
        <a:defRPr lang="lt-LT" sz="18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4pPr>
      <a:lvl5pPr marL="1463040" marR="0" lvl="4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BDCAE9"/>
        </a:buClr>
        <a:buSzPct val="68000"/>
        <a:buFont typeface="Wingdings 2"/>
        <a:buChar char=""/>
        <a:tabLst/>
        <a:defRPr lang="lt-LT" sz="1600" b="0" i="0" u="none" strike="noStrike" kern="1200" cap="none" spc="0" baseline="0">
          <a:solidFill>
            <a:srgbClr val="000000"/>
          </a:solidFill>
          <a:uFillTx/>
          <a:latin typeface="Century School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ctrTitle"/>
          </p:nvPr>
        </p:nvSpPr>
        <p:spPr>
          <a:xfrm>
            <a:off x="1835694" y="0"/>
            <a:ext cx="7452323" cy="1946693"/>
          </a:xfrm>
        </p:spPr>
        <p:txBody>
          <a:bodyPr/>
          <a:lstStyle/>
          <a:p>
            <a:pPr lvl="0"/>
            <a:r>
              <a:rPr lang="lt-LT" sz="600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El. laiškai ir pašto dėžutės</a:t>
            </a:r>
          </a:p>
        </p:txBody>
      </p:sp>
      <p:sp>
        <p:nvSpPr>
          <p:cNvPr id="3" name="Antrinis pavadinimas 2"/>
          <p:cNvSpPr txBox="1">
            <a:spLocks noGrp="1"/>
          </p:cNvSpPr>
          <p:nvPr>
            <p:ph type="subTitle" idx="1"/>
          </p:nvPr>
        </p:nvSpPr>
        <p:spPr>
          <a:xfrm>
            <a:off x="4485826" y="6093296"/>
            <a:ext cx="4658173" cy="980730"/>
          </a:xfrm>
        </p:spPr>
        <p:txBody>
          <a:bodyPr/>
          <a:lstStyle/>
          <a:p>
            <a:pPr lvl="0"/>
            <a:r>
              <a:rPr lang="lt-LT" dirty="0">
                <a:solidFill>
                  <a:srgbClr val="0D0D0D"/>
                </a:solidFill>
              </a:rPr>
              <a:t>Gabrielė </a:t>
            </a:r>
            <a:r>
              <a:rPr lang="lt-LT" dirty="0" err="1" smtClean="0">
                <a:solidFill>
                  <a:srgbClr val="0D0D0D"/>
                </a:solidFill>
              </a:rPr>
              <a:t>Danieliūtė</a:t>
            </a:r>
            <a:r>
              <a:rPr lang="en-US" dirty="0" smtClean="0">
                <a:solidFill>
                  <a:srgbClr val="0D0D0D"/>
                </a:solidFill>
              </a:rPr>
              <a:t>,</a:t>
            </a:r>
            <a:r>
              <a:rPr lang="lt-LT" dirty="0" smtClean="0">
                <a:solidFill>
                  <a:srgbClr val="0D0D0D"/>
                </a:solidFill>
              </a:rPr>
              <a:t> </a:t>
            </a:r>
            <a:r>
              <a:rPr lang="lt-LT" dirty="0">
                <a:solidFill>
                  <a:srgbClr val="0D0D0D"/>
                </a:solidFill>
              </a:rPr>
              <a:t>7A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75856" y="2087392"/>
            <a:ext cx="4925571" cy="3579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lt-LT" sz="6000" b="1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Kas tai yra?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395532" y="1563852"/>
            <a:ext cx="4536502" cy="5445224"/>
          </a:xfrm>
        </p:spPr>
        <p:txBody>
          <a:bodyPr/>
          <a:lstStyle/>
          <a:p>
            <a:pPr lvl="0"/>
            <a:r>
              <a:rPr lang="lt-LT" b="1"/>
              <a:t>Elektroninis</a:t>
            </a:r>
            <a:r>
              <a:rPr lang="lt-LT"/>
              <a:t> paštas (</a:t>
            </a:r>
            <a:r>
              <a:rPr lang="lt-LT" b="1"/>
              <a:t>El</a:t>
            </a:r>
            <a:r>
              <a:rPr lang="lt-LT"/>
              <a:t>. paštas) - </a:t>
            </a:r>
            <a:r>
              <a:rPr lang="lt-LT" b="1"/>
              <a:t>yra</a:t>
            </a:r>
            <a:r>
              <a:rPr lang="lt-LT"/>
              <a:t> būdas kurti, siųsti ir gauti žinutes per pašto dėžutes </a:t>
            </a:r>
          </a:p>
          <a:p>
            <a:pPr lvl="0"/>
            <a:r>
              <a:rPr lang="lt-LT"/>
              <a:t>Pašto dėžutės – Tai dėžutė kurioje mes dedame parašytus laiškus ir juos siunčia kitam žmogui.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64089" y="1484784"/>
            <a:ext cx="3007479" cy="48871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39550" y="692694"/>
            <a:ext cx="7704853" cy="1215009"/>
          </a:xfrm>
        </p:spPr>
        <p:txBody>
          <a:bodyPr/>
          <a:lstStyle/>
          <a:p>
            <a:pPr lvl="0"/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Kaip saugiai naudoti </a:t>
            </a:r>
            <a:r>
              <a:rPr lang="en-US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e</a:t>
            </a:r>
            <a:r>
              <a:rPr lang="lt-LT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l</a:t>
            </a:r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. </a:t>
            </a:r>
            <a:r>
              <a:rPr lang="en-US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p</a:t>
            </a:r>
            <a:r>
              <a:rPr lang="lt-LT" sz="6000" b="1" cap="none" dirty="0" err="1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aštu</a:t>
            </a:r>
            <a:r>
              <a:rPr lang="en-US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?</a:t>
            </a:r>
            <a:r>
              <a:rPr lang="lt-LT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 </a:t>
            </a:r>
            <a:endParaRPr lang="lt-LT" sz="6000" b="1" cap="none" dirty="0">
              <a:solidFill>
                <a:srgbClr val="000000"/>
              </a:solidFill>
              <a:effectLst>
                <a:outerShdw dist="38097" dir="7020457">
                  <a:srgbClr val="000000"/>
                </a:outerShdw>
              </a:effectLst>
            </a:endParaRP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107506" y="2119432"/>
            <a:ext cx="5184574" cy="4194663"/>
          </a:xfrm>
        </p:spPr>
        <p:txBody>
          <a:bodyPr/>
          <a:lstStyle/>
          <a:p>
            <a:pPr lvl="0"/>
            <a:r>
              <a:rPr lang="lt-LT" sz="3000"/>
              <a:t>Niekada neatidarinėkite atsiųsto nepažįstamo asmens priedo. Jei pažįstate siuntėją, bet nelaukėte priedo, prieš atidarydami priedą, patikrinkite, ar siuntėjas tikrai jį atsiuntė jums.</a:t>
            </a:r>
          </a:p>
        </p:txBody>
      </p:sp>
      <p:pic>
        <p:nvPicPr>
          <p:cNvPr id="1026" name="Picture 2" descr="http://www.topten.lt/wp-content/uploads/2009/02/elektroninispast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0" r="8827"/>
          <a:stretch/>
        </p:blipFill>
        <p:spPr bwMode="auto">
          <a:xfrm>
            <a:off x="5076056" y="2420887"/>
            <a:ext cx="3526971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179515" y="116631"/>
            <a:ext cx="5328592" cy="2699793"/>
          </a:xfrm>
        </p:spPr>
        <p:txBody>
          <a:bodyPr/>
          <a:lstStyle/>
          <a:p>
            <a:pPr lvl="0"/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Kaip saugiai naudotis  </a:t>
            </a:r>
            <a:r>
              <a:rPr lang="en-US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e</a:t>
            </a:r>
            <a:r>
              <a:rPr lang="lt-LT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l</a:t>
            </a:r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. </a:t>
            </a:r>
            <a:r>
              <a:rPr lang="en-US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p</a:t>
            </a:r>
            <a:r>
              <a:rPr lang="lt-LT" sz="6000" b="1" cap="none" dirty="0" err="1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aštu</a:t>
            </a:r>
            <a:r>
              <a:rPr lang="en-US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?</a:t>
            </a:r>
            <a:r>
              <a:rPr lang="lt-LT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 </a:t>
            </a:r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(2)</a:t>
            </a:r>
            <a:endParaRPr lang="lt-LT" sz="6000" dirty="0"/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8055" y="3068964"/>
            <a:ext cx="7012213" cy="4945761"/>
          </a:xfrm>
        </p:spPr>
        <p:txBody>
          <a:bodyPr/>
          <a:lstStyle/>
          <a:p>
            <a:pPr marL="0" lvl="0" indent="0">
              <a:buNone/>
            </a:pPr>
            <a:r>
              <a:rPr lang="lt-LT" sz="3000"/>
              <a:t>Jei svetainėje bus prašoma pateikti kreditinės kortelės numerį, banko informaciją arba kitą asmeninę informaciją, įsitikinkite, kad pasitikite svetaine ir patikrinkite, ar operacijos sistema yra saugi.</a:t>
            </a:r>
          </a:p>
        </p:txBody>
      </p:sp>
      <p:pic>
        <p:nvPicPr>
          <p:cNvPr id="2050" name="Picture 2" descr="https://encrypted-tbn0.gstatic.com/images?q=tbn:ANd9GcQgxMvXIULTJfKziwJw8HR931kTWJQ8uwGWtFzMTZ7WMsuVdl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3643"/>
            <a:ext cx="2529045" cy="2749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467541" y="620685"/>
            <a:ext cx="7467603" cy="1143000"/>
          </a:xfrm>
        </p:spPr>
        <p:txBody>
          <a:bodyPr/>
          <a:lstStyle/>
          <a:p>
            <a:pPr lvl="0"/>
            <a:r>
              <a:rPr lang="lt-LT" sz="6000" b="1" cap="none" dirty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Kaip išvengti </a:t>
            </a:r>
            <a:r>
              <a:rPr lang="lt-LT" sz="6000" b="1" cap="none" dirty="0" smtClean="0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pavojų?</a:t>
            </a:r>
            <a:endParaRPr lang="lt-LT" sz="6000" b="1" cap="none" dirty="0">
              <a:solidFill>
                <a:srgbClr val="000000"/>
              </a:solidFill>
              <a:effectLst>
                <a:outerShdw dist="38097" dir="7020457">
                  <a:srgbClr val="000000"/>
                </a:outerShdw>
              </a:effectLst>
            </a:endParaRP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539550" y="1984248"/>
            <a:ext cx="4392484" cy="4873752"/>
          </a:xfrm>
        </p:spPr>
        <p:txBody>
          <a:bodyPr/>
          <a:lstStyle/>
          <a:p>
            <a:pPr lvl="0"/>
            <a:r>
              <a:rPr lang="lt-LT" b="1"/>
              <a:t>Būkite atsargūs atidarydami el. pašto priedus.</a:t>
            </a:r>
          </a:p>
          <a:p>
            <a:pPr lvl="0"/>
            <a:r>
              <a:rPr lang="lt-LT" b="1"/>
              <a:t>Atsargiai saugokite savo asmeninę informaciją. </a:t>
            </a:r>
          </a:p>
          <a:p>
            <a:pPr lvl="0"/>
            <a:r>
              <a:rPr lang="lt-LT" b="1"/>
              <a:t>Būkite atsargūs spustelėdami el. laiškų hipersaitus.</a:t>
            </a:r>
          </a:p>
          <a:p>
            <a:pPr lvl="0"/>
            <a:r>
              <a:rPr lang="lt-LT" b="1"/>
              <a:t>Diekite priedus tik iš patikimų svetainių.</a:t>
            </a:r>
            <a:endParaRPr lang="lt-LT"/>
          </a:p>
        </p:txBody>
      </p:sp>
      <p:sp>
        <p:nvSpPr>
          <p:cNvPr id="4" name="AutoShape 2" descr="data:image/jpeg;base64,/9j/4AAQSkZJRgABAQAAAQABAAD/2wCEAAkGBxIQEBQQEBASFA8QFBAQFRQWEBUQFxQSGBQWFhcXFhQYHCggGCYlGxUcITEiMSkrLjAuFx8zODMsNygtLisBCgoKDg0OGxAPGDMlHx0vNzU0Ny0sLDcvLSw3LCwsNCwsNzUsNDQsLC0sLDcsNzcsOCwsOCwsLDcsMSssOCs3LP/AABEIAHgAeAMBIgACEQEDEQH/xAAcAAEAAgMBAQEAAAAAAAAAAAAAAQYEBQcDCAL/xAA4EAABAwIDBAgEAwkAAAAAAAABAAIDBBEFEiEGEzFRByIyQWFxkaGBgrHBFELRFSMzUlNyc6Lw/8QAGgEBAAMBAQEAAAAAAAAAAAAAAAMEBQYCAf/EACURAQACAQQBAwUBAAAAAAAAAAABAgMEERIhMQUTQSJRYXHwFP/aAAwDAQACEQMRAD8A7g0WUoiAiIgIihAK0uK7VUdK/dzVDGv729ojztwWNt3j34KlL2230n7uP+4jj8BquCzvJJc4kucSSTqSeZKgy5uHUNTQenf6Im152h9J4fiEVQwSQyNew97TfXkeSygvmvAtp5sNmEsJu1xtJGTZsgHPkeRXetltpYMQhE0DtRYPYe1G7k4fdeseWL/tFrdBbTzvHdf7y3aKLqVKoCIiCHC6KUQEREBERAUFSvOeUMa5ztA0Fx8gLoOO9K2Jb6sEQPVp25fndYu9gFRZFsMSqzNLJMeMr3P9Tp7LCbGXODR3rNvPKztdNjjDiiv2g/ZBmjzA2dc5eRC2PRk+aDF4GC7d4XMeO5zMpPx4LOhaAABwGiu/RxhQfK6pc3+EMjDb8zuNvIfVTUp3DM1Oq+i2/iXRgpUBSrjnRERAREQQiIglECICrXSFX7mglsetJaIfNx9rqyrmPS9X3dDTjg0Old5nqt9s3qo8s7Vlb0OP3M9Yc1esvDYbdc8Tw8ljxwl7gxvFxtzVpxagigyRxuc57W2kv/Npaw7lUx037dDrNRFdsceZYdNC57msaLucQ0DmSu0YHhopoGRDi0dY83HifVUzo5wfM41Tx1WdWPxd3n4cPiV0JXKR8ue1WTlPGPhKIi9qgiIgIiIIREQSEQIggrhW29dv66Z47LXbseTNPqu0Y3Xfh6eWb+mxzh520918/NYXGxPmfuq+ed9obHpNYjlln4ZOGDI5rz3Oa74A3V92uwky1cJiAvUgDyc2wJPykFc5jpJm9iQEcnBdB2MrKs6yhkksQBY3Vr907S7L6Hs28bL7jr1sj1eWefubry9zKKBkbBoLRtHM8ST9Vm0dSJG5hwvZVvEKkVu7ax+QxlxeDo4E2A0I81Y8PawRhsYs1ulvHxU7LZKIiAiIgIiIIREQSFClEFH6VsQ3dI2EHrTv/wBW6n3sPiuY0zLDxKs/SbWb6uEd+rTsDfmccx+3otDDGXdkEnwBP0VeY3vu2KT7enrSPnuWwwDCzVTshGgcbuPJo4ldPxrBi5sclMA2am0YOAdHpdh9NFhbA4KYITK9tpZrGxFi1g4C3dxv6K1KasbM3NflbpQX0dRvxNVta2SQXaGm+UNsLHmdQrZgj75x4tPqLfZee0dJnja8WvG6+ov1Tof+8FNIWxtBHccrvLmOS9IW2RQFKAiIgIiIIUqEKCVCr+2W0ow+EPyh0shyxtJsCbXJPgFyvEdt6+YWFQY/8bWt9zcqK+Wtel3TaDLnjlHUfl2iehgzGV8UWbve5rb/ABJX7o6iF4O5fG4DjkLTbzsvl7E66aVxE80sjgfzyOf6XK9NnsXnpJ2zU2bO0i7Rez231a4DuKijURv4aNvRpim/udvqYKV40k4kja8Cwe1rvUXXsrTBnpr8Xro4mEP1LgQGjiVV6GsNQ0sZK1j7gF2XOLDjc+IWbtZStfNHnBy2GlyL2dqDbzW/loI3R7trQxo7OUAZTzACDIg7IHIAey9Fp6GpdG7dSdocOTh3WW3BQSiIgIiIIRF+HoOadMcLs1NJ+QCVngHHKR7A+i5uu849hIqonRPF2u9Qe4hc+l6Mp79WoZl8YiD7OVbLitNt4bmh12KmLhknaYUQwxk5nNu7x/RWDZjCjVvyMLWRtIDnXAsPAd6s9D0btbrK/eHysPRWaiwBkQs1oFuQXuuGI8q2f1G95nj4WOnlY1oa3stAaPICwXtvgtOynIX7s5TMx57TRh0bXDtMdw8DofstzHILDyCr01C5xvvHAnXgCs2kaWNDSSbd5QZtdTCUcntuWu5FYtBXm+7kFnt0IXuJV4VzGPFzcObwcOI/UINqEWBhtSXs63aHH9VnAoJREQQCiIgiygsREH5MagxoiD87pN0iII3KblEQR+HC8ThjD3H1KlEHrT0TWatHHxJWTZEQCbIiIP/Z"/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Century Schoolbook"/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36098" y="1628802"/>
            <a:ext cx="2376260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971595" y="620685"/>
            <a:ext cx="7467603" cy="1143000"/>
          </a:xfrm>
        </p:spPr>
        <p:txBody>
          <a:bodyPr/>
          <a:lstStyle/>
          <a:p>
            <a:pPr lvl="0"/>
            <a:r>
              <a:rPr lang="lt-LT" sz="6000" b="1" cap="none">
                <a:solidFill>
                  <a:srgbClr val="000000"/>
                </a:solidFill>
                <a:effectLst>
                  <a:outerShdw dist="38097" dir="7020457">
                    <a:srgbClr val="000000"/>
                  </a:outerShdw>
                </a:effectLst>
              </a:rPr>
              <a:t>Ačiū už dėmesį</a:t>
            </a:r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827586" y="1988838"/>
            <a:ext cx="7787204" cy="4493096"/>
          </a:xfrm>
        </p:spPr>
        <p:txBody>
          <a:bodyPr/>
          <a:lstStyle/>
          <a:p>
            <a:pPr marL="0" lvl="0" indent="0">
              <a:buNone/>
            </a:pPr>
            <a:r>
              <a:rPr lang="lt-LT" sz="6000" dirty="0"/>
              <a:t>Saugaus ir gero naudojimosi </a:t>
            </a:r>
            <a:r>
              <a:rPr lang="lt-LT" sz="6000" dirty="0" err="1" smtClean="0"/>
              <a:t>El.pašt</a:t>
            </a:r>
            <a:r>
              <a:rPr lang="en-US" sz="6000" dirty="0" smtClean="0"/>
              <a:t>u</a:t>
            </a:r>
            <a:r>
              <a:rPr lang="lt-LT" sz="6000" dirty="0" smtClean="0"/>
              <a:t> </a:t>
            </a:r>
            <a:r>
              <a:rPr lang="lt-LT" sz="6000" dirty="0"/>
              <a:t>ir pašto </a:t>
            </a:r>
            <a:r>
              <a:rPr lang="lt-LT" sz="6000" dirty="0" smtClean="0"/>
              <a:t>dėžutėmis </a:t>
            </a:r>
            <a:endParaRPr lang="lt-LT" sz="600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24332" y="404667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1524" y="18864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76260" y="573326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08107" y="3140963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7872" y="573326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šdailint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124</Words>
  <Application>Microsoft Office PowerPoint</Application>
  <PresentationFormat>Demonstracija ekrane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Išdailintas</vt:lpstr>
      <vt:lpstr>El. laiškai ir pašto dėžutės</vt:lpstr>
      <vt:lpstr>Kas tai yra?</vt:lpstr>
      <vt:lpstr>Kaip saugiai naudoti el. paštu? </vt:lpstr>
      <vt:lpstr>Kaip saugiai naudotis  el. paštu? (2)</vt:lpstr>
      <vt:lpstr>Kaip išvengti pavojų?</vt:lpstr>
      <vt:lpstr>Ačiū už dėmesį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El.laiškai ir pašto dėžutės</dc:title>
  <dc:creator>kabinetas</dc:creator>
  <cp:lastModifiedBy>as</cp:lastModifiedBy>
  <cp:revision>4</cp:revision>
  <dcterms:created xsi:type="dcterms:W3CDTF">2015-01-20T10:52:16Z</dcterms:created>
  <dcterms:modified xsi:type="dcterms:W3CDTF">2015-03-05T16:15:04Z</dcterms:modified>
</cp:coreProperties>
</file>