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BF9248F-7073-4214-B941-4166A8DEEE01}" type="datetimeFigureOut">
              <a:rPr lang="en-US" smtClean="0"/>
              <a:t>26-Jun-15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81648AF-418E-44D9-9E53-39076760D23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541020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>eTwinning project: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4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>“The tree of life”</a:t>
            </a:r>
            <a:br>
              <a:rPr lang="en-US" sz="4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>11 Primary School of Ilion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>Athens – Greece</a:t>
            </a:r>
            <a:br>
              <a:rPr lang="en-US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</a:b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Garamond Pro Bold" pitchFamily="18" charset="0"/>
              </a:rPr>
              <a:t>2014 - 2015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7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3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4601"/>
            <a:ext cx="7772400" cy="616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51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3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6" y="473471"/>
            <a:ext cx="8220108" cy="591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30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3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8" y="415131"/>
            <a:ext cx="8370244" cy="602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1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3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772717" cy="6277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0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3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9" y="448531"/>
            <a:ext cx="8167221" cy="596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3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0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Sources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Internet</a:t>
            </a:r>
            <a:r>
              <a:rPr lang="el-GR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: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http://perierga.gr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/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(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άρθρο</a:t>
            </a:r>
            <a:r>
              <a:rPr lang="el-GR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: Μοναστήρια 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της Ελλάδας χάρμα οφθαλμών</a:t>
            </a:r>
            <a:r>
              <a:rPr lang="el-GR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!)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Byzantine and Christian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Museum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http://www.byzantinemuseum.gr/en/collections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/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2050" name="Picture 2" descr="M:\E-Twinning\3treeoflife\ΓΙΑΝΝΗΣ\monasteries in greece\b_2345_1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0" y="3770617"/>
            <a:ext cx="4121650" cy="16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E-Twinning\3treeoflife\ΓΙΑΝΝΗΣ\monasteries in greece\b_2346_1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43" y="3767599"/>
            <a:ext cx="3921125" cy="16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2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371600"/>
            <a:ext cx="6781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Thanks to the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pupils of  D1 Class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that presented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their work about Greek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Monasteries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.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Thanks to the Visual Arts teacher: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Theodora Chandrinou.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l-GR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 Teacher of D1 class: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Ioannis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Stathas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.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3074" name="Picture 2" descr="M:\E-Twinning\3treeoflife\ΓΙΑΝΝΗΣ\monasteries in greece\b_2368_ysifidwtw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0747" r="7254" b="4491"/>
          <a:stretch/>
        </p:blipFill>
        <p:spPr bwMode="auto">
          <a:xfrm>
            <a:off x="3626013" y="3107602"/>
            <a:ext cx="18919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9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066800"/>
            <a:ext cx="6553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 pupils of  D1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Class, Level 4, 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present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their work about Greek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Monasteries.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They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searched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on Internet about photos,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w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rote compositions and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 created paintings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and mosaics </a:t>
            </a: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in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the Visual Arts lesson.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  <a:p>
            <a:pPr lvl="0" algn="ctr">
              <a:spcBef>
                <a:spcPct val="0"/>
              </a:spcBef>
              <a:buClr>
                <a:srgbClr val="873624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dobe Garamond Pro Bold" pitchFamily="18" charset="0"/>
              </a:rPr>
              <a:t>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18679" r="6416" b="7341"/>
          <a:stretch/>
        </p:blipFill>
        <p:spPr bwMode="auto">
          <a:xfrm>
            <a:off x="3523270" y="4267200"/>
            <a:ext cx="2097459" cy="20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6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9635"/>
            <a:ext cx="7848600" cy="605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6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2" y="436877"/>
            <a:ext cx="8146356" cy="5887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0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2" y="442936"/>
            <a:ext cx="8142336" cy="591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12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" y="618103"/>
            <a:ext cx="8342436" cy="564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19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3" y="427831"/>
            <a:ext cx="8045954" cy="600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6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2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4" y="766762"/>
            <a:ext cx="8437132" cy="5481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6-26_124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32255"/>
            <a:ext cx="7848600" cy="619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59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99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eTwinning project:  “The tree of life”    11 Primary School of Ilion Athens – Greece  2014 - 2015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Theodogeo</dc:creator>
  <cp:lastModifiedBy>Theodogeo</cp:lastModifiedBy>
  <cp:revision>11</cp:revision>
  <dcterms:created xsi:type="dcterms:W3CDTF">2015-06-26T13:32:14Z</dcterms:created>
  <dcterms:modified xsi:type="dcterms:W3CDTF">2015-06-26T14:40:25Z</dcterms:modified>
</cp:coreProperties>
</file>