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4957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6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5980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46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0853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9293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220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4374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05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2270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060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1906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8699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66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2631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1722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900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096A-982E-4290-A7DC-6A584E380F42}" type="datetimeFigureOut">
              <a:rPr lang="sk-SK" smtClean="0"/>
              <a:pPr/>
              <a:t>8. 9. 2015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74C40-52A8-4470-B59D-7F9AE79BE4EE}" type="slidenum">
              <a:rPr lang="sk-SK" smtClean="0"/>
              <a:pPr/>
              <a:t>‹Nº›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33718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3"/>
            <a:ext cx="12246833" cy="534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Christmas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Inéza Kinčovská</a:t>
            </a:r>
          </a:p>
          <a:p>
            <a:r>
              <a:rPr lang="sk-SK" dirty="0" smtClean="0"/>
              <a:t>II.A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7739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1" y="2213728"/>
            <a:ext cx="6660279" cy="1431172"/>
          </a:xfrm>
        </p:spPr>
        <p:txBody>
          <a:bodyPr>
            <a:normAutofit/>
          </a:bodyPr>
          <a:lstStyle/>
          <a:p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a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colourful</a:t>
            </a:r>
            <a:r>
              <a:rPr lang="sk-SK" dirty="0" smtClean="0"/>
              <a:t> </a:t>
            </a:r>
            <a:r>
              <a:rPr lang="sk-SK" dirty="0" err="1" smtClean="0"/>
              <a:t>tree</a:t>
            </a:r>
            <a:r>
              <a:rPr lang="sk-SK" dirty="0" smtClean="0"/>
              <a:t>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sk-SK" dirty="0" smtClean="0"/>
              <a:t> </a:t>
            </a:r>
            <a:r>
              <a:rPr lang="sk-SK" dirty="0" err="1" smtClean="0"/>
              <a:t>adore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136547"/>
            <a:ext cx="3644899" cy="652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77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1" y="1566028"/>
            <a:ext cx="6482479" cy="3856872"/>
          </a:xfrm>
        </p:spPr>
        <p:txBody>
          <a:bodyPr>
            <a:normAutofit/>
          </a:bodyPr>
          <a:lstStyle/>
          <a:p>
            <a:r>
              <a:rPr lang="sk-SK" dirty="0" err="1" smtClean="0"/>
              <a:t>Before</a:t>
            </a:r>
            <a:r>
              <a:rPr lang="sk-SK" dirty="0" smtClean="0"/>
              <a:t> </a:t>
            </a:r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dinner</a:t>
            </a:r>
            <a:r>
              <a:rPr lang="sk-SK" dirty="0" smtClean="0"/>
              <a:t> </a:t>
            </a:r>
            <a:r>
              <a:rPr lang="sk-SK" dirty="0" err="1" smtClean="0"/>
              <a:t>everybody</a:t>
            </a:r>
            <a:r>
              <a:rPr lang="sk-SK" dirty="0" smtClean="0"/>
              <a:t> </a:t>
            </a:r>
            <a:r>
              <a:rPr lang="sk-SK" dirty="0" err="1" smtClean="0"/>
              <a:t>washes</a:t>
            </a:r>
            <a:r>
              <a:rPr lang="sk-SK" dirty="0" smtClean="0"/>
              <a:t> in </a:t>
            </a:r>
            <a:r>
              <a:rPr lang="sk-SK" dirty="0" err="1" smtClean="0"/>
              <a:t>water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coins</a:t>
            </a:r>
            <a:r>
              <a:rPr lang="sk-SK" dirty="0" smtClean="0"/>
              <a:t> </a:t>
            </a:r>
            <a:r>
              <a:rPr lang="sk-SK" dirty="0" err="1" smtClean="0"/>
              <a:t>which</a:t>
            </a:r>
            <a:r>
              <a:rPr lang="sk-SK" dirty="0" smtClean="0"/>
              <a:t> are </a:t>
            </a:r>
            <a:r>
              <a:rPr lang="sk-SK" dirty="0" err="1" smtClean="0"/>
              <a:t>afterwords</a:t>
            </a:r>
            <a:r>
              <a:rPr lang="sk-SK" dirty="0" smtClean="0"/>
              <a:t> </a:t>
            </a:r>
            <a:r>
              <a:rPr lang="sk-SK" dirty="0" err="1" smtClean="0"/>
              <a:t>put</a:t>
            </a:r>
            <a:r>
              <a:rPr lang="sk-SK" dirty="0" smtClean="0"/>
              <a:t> </a:t>
            </a:r>
            <a:r>
              <a:rPr lang="sk-SK" dirty="0" err="1" smtClean="0"/>
              <a:t>under</a:t>
            </a:r>
            <a:r>
              <a:rPr lang="sk-SK" dirty="0" smtClean="0"/>
              <a:t> </a:t>
            </a:r>
            <a:r>
              <a:rPr lang="sk-SK" dirty="0" err="1" smtClean="0"/>
              <a:t>tablecloth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luck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94" y="111920"/>
            <a:ext cx="3554506" cy="636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528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1" y="2315328"/>
            <a:ext cx="6126879" cy="1080938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Before</a:t>
            </a:r>
            <a:r>
              <a:rPr lang="sk-SK" dirty="0" smtClean="0"/>
              <a:t>  </a:t>
            </a:r>
            <a:r>
              <a:rPr lang="sk-SK" dirty="0" err="1" smtClean="0"/>
              <a:t>sitting</a:t>
            </a:r>
            <a:r>
              <a:rPr lang="sk-SK" dirty="0" smtClean="0"/>
              <a:t> at </a:t>
            </a:r>
            <a:r>
              <a:rPr lang="sk-SK" dirty="0" err="1" smtClean="0"/>
              <a:t>the</a:t>
            </a:r>
            <a:r>
              <a:rPr lang="sk-SK" dirty="0" smtClean="0"/>
              <a:t> table </a:t>
            </a:r>
            <a:r>
              <a:rPr lang="sk-SK" dirty="0" err="1" smtClean="0"/>
              <a:t>togetherwe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a toast –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Egg</a:t>
            </a:r>
            <a:r>
              <a:rPr lang="sk-SK" dirty="0" smtClean="0"/>
              <a:t> </a:t>
            </a:r>
            <a:r>
              <a:rPr lang="sk-SK" dirty="0" err="1" smtClean="0"/>
              <a:t>cognac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348266"/>
            <a:ext cx="3534336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697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21" y="698500"/>
            <a:ext cx="6355479" cy="1796066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sit</a:t>
            </a:r>
            <a:r>
              <a:rPr lang="sk-SK" dirty="0" smtClean="0"/>
              <a:t> at </a:t>
            </a:r>
            <a:r>
              <a:rPr lang="sk-SK" dirty="0" err="1" smtClean="0"/>
              <a:t>the</a:t>
            </a:r>
            <a:r>
              <a:rPr lang="sk-SK" dirty="0" smtClean="0"/>
              <a:t> table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start</a:t>
            </a:r>
            <a:r>
              <a:rPr lang="sk-SK" dirty="0" smtClean="0"/>
              <a:t> </a:t>
            </a:r>
            <a:r>
              <a:rPr lang="sk-SK" dirty="0" err="1" smtClean="0"/>
              <a:t>eating</a:t>
            </a:r>
            <a:r>
              <a:rPr lang="sk-SK" dirty="0" smtClean="0"/>
              <a:t> </a:t>
            </a:r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dinner</a:t>
            </a:r>
            <a:r>
              <a:rPr lang="sk-SK" dirty="0" smtClean="0"/>
              <a:t>.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starter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– </a:t>
            </a:r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wafers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honey</a:t>
            </a:r>
            <a:r>
              <a:rPr lang="sk-SK" dirty="0" smtClean="0"/>
              <a:t> and </a:t>
            </a:r>
            <a:r>
              <a:rPr lang="sk-SK" dirty="0" err="1" smtClean="0"/>
              <a:t>garlic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1" y="2673486"/>
            <a:ext cx="6934870" cy="387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94" y="279064"/>
            <a:ext cx="3503706" cy="626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429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21" y="877688"/>
            <a:ext cx="9613861" cy="1080938"/>
          </a:xfrm>
        </p:spPr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second</a:t>
            </a:r>
            <a:r>
              <a:rPr lang="sk-SK" dirty="0" smtClean="0"/>
              <a:t> </a:t>
            </a:r>
            <a:r>
              <a:rPr lang="sk-SK" dirty="0" err="1" smtClean="0"/>
              <a:t>course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Cabbage</a:t>
            </a:r>
            <a:r>
              <a:rPr lang="sk-SK" dirty="0"/>
              <a:t> </a:t>
            </a:r>
            <a:r>
              <a:rPr lang="sk-SK" dirty="0" err="1" smtClean="0"/>
              <a:t>soup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sausages</a:t>
            </a:r>
            <a:r>
              <a:rPr lang="sk-SK" dirty="0" smtClean="0"/>
              <a:t>, </a:t>
            </a:r>
            <a:r>
              <a:rPr lang="sk-SK" dirty="0" err="1" smtClean="0"/>
              <a:t>mushrooms</a:t>
            </a:r>
            <a:r>
              <a:rPr lang="sk-SK" dirty="0" smtClean="0"/>
              <a:t> and </a:t>
            </a:r>
            <a:r>
              <a:rPr lang="sk-SK" dirty="0" err="1" smtClean="0"/>
              <a:t>rice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3" b="5185"/>
          <a:stretch/>
        </p:blipFill>
        <p:spPr>
          <a:xfrm rot="16200000">
            <a:off x="3192175" y="631694"/>
            <a:ext cx="4446209" cy="739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88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Next</a:t>
            </a:r>
            <a:r>
              <a:rPr lang="sk-SK" dirty="0" smtClean="0"/>
              <a:t> </a:t>
            </a:r>
            <a:r>
              <a:rPr lang="sk-SK" dirty="0" err="1" smtClean="0"/>
              <a:t>course</a:t>
            </a:r>
            <a:r>
              <a:rPr lang="sk-SK" dirty="0" smtClean="0"/>
              <a:t> in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area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„</a:t>
            </a:r>
            <a:r>
              <a:rPr lang="sk-SK" dirty="0" err="1" smtClean="0"/>
              <a:t>bobalky</a:t>
            </a:r>
            <a:r>
              <a:rPr lang="sk-SK" dirty="0" smtClean="0"/>
              <a:t>“, 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pieces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dough</a:t>
            </a:r>
            <a:r>
              <a:rPr lang="sk-SK" dirty="0" smtClean="0"/>
              <a:t> </a:t>
            </a:r>
            <a:r>
              <a:rPr lang="sk-SK" dirty="0" err="1" smtClean="0"/>
              <a:t>served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cabbage</a:t>
            </a:r>
            <a:r>
              <a:rPr lang="sk-SK" dirty="0" smtClean="0"/>
              <a:t> or </a:t>
            </a:r>
            <a:r>
              <a:rPr lang="sk-SK" dirty="0" err="1" smtClean="0"/>
              <a:t>poppies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26" t="23518" r="1326" b="17593"/>
          <a:stretch/>
        </p:blipFill>
        <p:spPr>
          <a:xfrm>
            <a:off x="527274" y="2082905"/>
            <a:ext cx="4227606" cy="457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04" b="12592"/>
          <a:stretch/>
        </p:blipFill>
        <p:spPr>
          <a:xfrm>
            <a:off x="4913854" y="2082905"/>
            <a:ext cx="4352066" cy="457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913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81" y="754766"/>
            <a:ext cx="9613861" cy="1080938"/>
          </a:xfrm>
        </p:spPr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last</a:t>
            </a:r>
            <a:r>
              <a:rPr lang="sk-SK" dirty="0" smtClean="0"/>
              <a:t> </a:t>
            </a:r>
            <a:r>
              <a:rPr lang="sk-SK" dirty="0" err="1" smtClean="0"/>
              <a:t>course</a:t>
            </a:r>
            <a:r>
              <a:rPr lang="sk-SK" dirty="0" smtClean="0"/>
              <a:t> of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dinner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fried</a:t>
            </a:r>
            <a:r>
              <a:rPr lang="sk-SK" dirty="0" smtClean="0"/>
              <a:t> </a:t>
            </a:r>
            <a:r>
              <a:rPr lang="sk-SK" dirty="0" err="1" smtClean="0"/>
              <a:t>fish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mayonnaise</a:t>
            </a:r>
            <a:r>
              <a:rPr lang="sk-SK" dirty="0" smtClean="0"/>
              <a:t> </a:t>
            </a:r>
            <a:r>
              <a:rPr lang="sk-SK" dirty="0" err="1" smtClean="0"/>
              <a:t>potato</a:t>
            </a:r>
            <a:r>
              <a:rPr lang="sk-SK" dirty="0" smtClean="0"/>
              <a:t> </a:t>
            </a:r>
            <a:r>
              <a:rPr lang="sk-SK" dirty="0" err="1" smtClean="0"/>
              <a:t>salad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98" b="15814"/>
          <a:stretch/>
        </p:blipFill>
        <p:spPr>
          <a:xfrm rot="16200000">
            <a:off x="3130987" y="1270421"/>
            <a:ext cx="4402647" cy="614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00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3189088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err="1" smtClean="0">
                <a:latin typeface="Lucida Calligraphy" panose="03010101010101010101" pitchFamily="66" charset="0"/>
              </a:rPr>
              <a:t>The</a:t>
            </a:r>
            <a:r>
              <a:rPr lang="sk-SK" sz="4400" b="1" dirty="0" smtClean="0">
                <a:latin typeface="Lucida Calligraphy" panose="03010101010101010101" pitchFamily="66" charset="0"/>
              </a:rPr>
              <a:t> End </a:t>
            </a:r>
            <a:br>
              <a:rPr lang="sk-SK" sz="4400" b="1" dirty="0" smtClean="0">
                <a:latin typeface="Lucida Calligraphy" panose="03010101010101010101" pitchFamily="66" charset="0"/>
              </a:rPr>
            </a:br>
            <a:r>
              <a:rPr lang="sk-SK" sz="4400" b="1" dirty="0" err="1" smtClean="0">
                <a:latin typeface="Lucida Calligraphy" panose="03010101010101010101" pitchFamily="66" charset="0"/>
              </a:rPr>
              <a:t>Thank</a:t>
            </a:r>
            <a:r>
              <a:rPr lang="sk-SK" sz="4400" b="1" dirty="0" smtClean="0">
                <a:latin typeface="Lucida Calligraphy" panose="03010101010101010101" pitchFamily="66" charset="0"/>
              </a:rPr>
              <a:t> </a:t>
            </a:r>
            <a:r>
              <a:rPr lang="sk-SK" sz="4400" b="1" dirty="0" err="1" smtClean="0">
                <a:latin typeface="Lucida Calligraphy" panose="03010101010101010101" pitchFamily="66" charset="0"/>
              </a:rPr>
              <a:t>you</a:t>
            </a:r>
            <a:r>
              <a:rPr lang="sk-SK" sz="4400" b="1" dirty="0" smtClean="0">
                <a:latin typeface="Lucida Calligraphy" panose="03010101010101010101" pitchFamily="66" charset="0"/>
              </a:rPr>
              <a:t> </a:t>
            </a:r>
            <a:r>
              <a:rPr lang="sk-SK" sz="4400" b="1" dirty="0" err="1" smtClean="0">
                <a:latin typeface="Lucida Calligraphy" panose="03010101010101010101" pitchFamily="66" charset="0"/>
              </a:rPr>
              <a:t>for</a:t>
            </a:r>
            <a:r>
              <a:rPr lang="sk-SK" sz="4400" b="1" dirty="0" smtClean="0">
                <a:latin typeface="Lucida Calligraphy" panose="03010101010101010101" pitchFamily="66" charset="0"/>
              </a:rPr>
              <a:t> </a:t>
            </a:r>
            <a:r>
              <a:rPr lang="sk-SK" sz="4400" b="1" dirty="0" err="1" smtClean="0">
                <a:latin typeface="Lucida Calligraphy" panose="03010101010101010101" pitchFamily="66" charset="0"/>
              </a:rPr>
              <a:t>watching</a:t>
            </a:r>
            <a:endParaRPr lang="sk-SK" sz="4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8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</TotalTime>
  <Words>121</Words>
  <Application>Microsoft Office PowerPoint</Application>
  <PresentationFormat>Personalizado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Berlin</vt:lpstr>
      <vt:lpstr>Christmas</vt:lpstr>
      <vt:lpstr>At Christmas we have a really colourful tree which me adore.</vt:lpstr>
      <vt:lpstr>Before Christmas dinner everybody washes in water with coins which are afterwords put under tablecloth for good luck.</vt:lpstr>
      <vt:lpstr>Before  sitting at the table togetherwe have a toast – with Egg cognac.</vt:lpstr>
      <vt:lpstr>When we sit at the table we start eating Christmas dinner. The starter is – Christmas wafers with honey and garlic.</vt:lpstr>
      <vt:lpstr>The second course is Cabbage soup with sausages, mushrooms and rice.</vt:lpstr>
      <vt:lpstr>Next course in our area is „bobalky“,  small pieces of dough served with cabbage or poppies.</vt:lpstr>
      <vt:lpstr>The last course of our Christmas dinner is fried fish with mayonnaise potato salad.</vt:lpstr>
      <vt:lpstr>The End  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Inéza Kinčovská</dc:creator>
  <cp:lastModifiedBy>Dpto Francés</cp:lastModifiedBy>
  <cp:revision>7</cp:revision>
  <dcterms:created xsi:type="dcterms:W3CDTF">2015-01-03T10:03:01Z</dcterms:created>
  <dcterms:modified xsi:type="dcterms:W3CDTF">2015-09-08T10:20:44Z</dcterms:modified>
</cp:coreProperties>
</file>