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6" r:id="rId4"/>
    <p:sldId id="268" r:id="rId5"/>
    <p:sldId id="260" r:id="rId6"/>
    <p:sldId id="257" r:id="rId7"/>
    <p:sldId id="263" r:id="rId8"/>
    <p:sldId id="258" r:id="rId9"/>
    <p:sldId id="259" r:id="rId10"/>
    <p:sldId id="262" r:id="rId11"/>
    <p:sldId id="261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9E4A25-86AC-40D7-91EA-CBF5DA6A804A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47DCA2-F28C-4BDC-85C6-88DAB73A21A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5943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03958-9068-4B70-AC84-5BF30E93538E}" type="slidenum">
              <a:rPr lang="de-A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796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F04A-CF97-4E2F-AFDA-E242CA6BE5A6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F2BA-26B9-4D51-A3FB-D8B67C77178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66B5-10F9-45E2-9530-D0E5D6A08F52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F7A1-B2B7-45B4-989F-D4AABB6D10E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D020-24A0-4D2A-90DB-7D1573103FD2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C564-9FEA-4A62-B02F-6EC902F9183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F288-9FB0-4281-8375-5ACEC8C75800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4337-5671-40A5-86F6-21343AF5F27C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6F8A-DAA9-445C-A568-DDDB774EF938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6AB4-5B59-4FCA-9860-6D302245A88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96C9-039E-4D83-8939-9105218FD29F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998B-AD60-4E36-822E-BADA46184C3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EA48-04B0-45C4-A29F-6ED5347519BD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C6F5-B6A1-40F5-9430-9A4F1B474A0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6B69-57C0-426E-8684-75CC17CCBAFA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5C67-22B3-4416-8D46-2E1C951B327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8573-04F5-48DB-8955-069653E93E9E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BB0C-20F4-423B-A123-23CBB63DC87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B083-6561-4B94-899F-C8DB0D8FEAA4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09FA3-18C1-4452-B5B5-1E561EA2808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DABD-88AC-4EBA-9AA6-19B15C2DCD79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2383-F251-42D0-9CF7-BCC33D2ACA2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EEF2E2-2F93-4891-9DB5-0BD6D247452E}" type="datetimeFigureOut">
              <a:rPr lang="de-AT"/>
              <a:pPr>
                <a:defRPr/>
              </a:pPr>
              <a:t>07.10.2015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70B17B-85E2-4486-9CBA-9C68C03436C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2250" y="3057525"/>
            <a:ext cx="10071100" cy="3540125"/>
          </a:xfrm>
        </p:spPr>
        <p:txBody>
          <a:bodyPr>
            <a:normAutofit/>
          </a:bodyPr>
          <a:lstStyle/>
          <a:p>
            <a:pPr eaLnBrk="1" hangingPunct="1"/>
            <a:r>
              <a:rPr lang="de-AT" sz="8000" b="1" smtClean="0">
                <a:solidFill>
                  <a:schemeClr val="bg1"/>
                </a:solidFill>
              </a:rPr>
              <a:t>Endangered Animals / Species in Austria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740900" cy="4351338"/>
          </a:xfrm>
        </p:spPr>
        <p:txBody>
          <a:bodyPr/>
          <a:lstStyle/>
          <a:p>
            <a:pPr eaLnBrk="1" fontAlgn="t" hangingPunct="1"/>
            <a:r>
              <a:rPr lang="en-US" smtClean="0"/>
              <a:t>best-known salamander in Europe</a:t>
            </a:r>
          </a:p>
          <a:p>
            <a:pPr eaLnBrk="1" fontAlgn="t" hangingPunct="1"/>
            <a:endParaRPr lang="en-US" smtClean="0"/>
          </a:p>
          <a:p>
            <a:pPr eaLnBrk="1" fontAlgn="t" hangingPunct="1"/>
            <a:r>
              <a:rPr lang="en-US" smtClean="0"/>
              <a:t>In Switzerland and Austria widely distributed</a:t>
            </a:r>
          </a:p>
          <a:p>
            <a:pPr eaLnBrk="1" fontAlgn="t" hangingPunct="1"/>
            <a:endParaRPr lang="en-US" smtClean="0"/>
          </a:p>
          <a:p>
            <a:pPr eaLnBrk="1" fontAlgn="t" hangingPunct="1"/>
            <a:r>
              <a:rPr lang="en-US" smtClean="0"/>
              <a:t>suffer from severe habitat destruction brought about by modern agriculture, road building and river regulation.</a:t>
            </a:r>
          </a:p>
          <a:p>
            <a:pPr eaLnBrk="1" fontAlgn="t" hangingPunct="1"/>
            <a:endParaRPr lang="en-US" smtClean="0"/>
          </a:p>
          <a:p>
            <a:pPr eaLnBrk="1" fontAlgn="t" hangingPunct="1"/>
            <a:r>
              <a:rPr lang="en-US" smtClean="0"/>
              <a:t>Fire Salamanders are amphibians</a:t>
            </a:r>
            <a:endParaRPr lang="de-AT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2968625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Habitat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15225" y="1690688"/>
            <a:ext cx="4119563" cy="4351337"/>
          </a:xfrm>
        </p:spPr>
        <p:txBody>
          <a:bodyPr/>
          <a:lstStyle/>
          <a:p>
            <a:pPr eaLnBrk="1" hangingPunct="1"/>
            <a:r>
              <a:rPr lang="de-AT" smtClean="0"/>
              <a:t>Hilly areas</a:t>
            </a:r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Hide in fallen leaves</a:t>
            </a:r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Near ponds</a:t>
            </a:r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Mostly nocturnal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416050"/>
            <a:ext cx="693896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5400"/>
            <a:ext cx="12192000" cy="68834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eaLnBrk="1" hangingPunct="1"/>
            <a:r>
              <a:rPr lang="de-AT" sz="5400" b="1" smtClean="0"/>
              <a:t>European</a:t>
            </a:r>
            <a:r>
              <a:rPr lang="de-AT" sz="6600" b="1" smtClean="0"/>
              <a:t> </a:t>
            </a:r>
            <a:r>
              <a:rPr lang="de-AT" sz="5400" b="1" smtClean="0"/>
              <a:t>Ground</a:t>
            </a:r>
            <a:r>
              <a:rPr lang="de-AT" sz="6600" b="1" smtClean="0"/>
              <a:t> </a:t>
            </a:r>
            <a:r>
              <a:rPr lang="de-AT" sz="5400" b="1" smtClean="0"/>
              <a:t>Squirrel</a:t>
            </a:r>
            <a:endParaRPr lang="de-AT" sz="72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20663"/>
            <a:ext cx="10515600" cy="5189537"/>
          </a:xfrm>
        </p:spPr>
        <p:txBody>
          <a:bodyPr/>
          <a:lstStyle/>
          <a:p>
            <a:pPr eaLnBrk="1" hangingPunct="1"/>
            <a:r>
              <a:rPr lang="de-AT" smtClean="0"/>
              <a:t>Without Tail 18-23 cm</a:t>
            </a:r>
          </a:p>
          <a:p>
            <a:pPr eaLnBrk="1" hangingPunct="1"/>
            <a:endParaRPr lang="de-AT" smtClean="0"/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22 teeth</a:t>
            </a:r>
          </a:p>
          <a:p>
            <a:pPr eaLnBrk="1" hangingPunct="1"/>
            <a:endParaRPr lang="de-AT" smtClean="0"/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Nutrition: Insekts, Seeds, Onions</a:t>
            </a:r>
          </a:p>
          <a:p>
            <a:pPr eaLnBrk="1" hangingPunct="1"/>
            <a:endParaRPr lang="de-AT" smtClean="0"/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Enemies: Raptors</a:t>
            </a:r>
          </a:p>
          <a:p>
            <a:pPr eaLnBrk="1" hangingPunct="1"/>
            <a:endParaRPr lang="de-AT" smtClean="0"/>
          </a:p>
          <a:p>
            <a:pPr eaLnBrk="1" hangingPunct="1"/>
            <a:endParaRPr lang="de-AT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711200"/>
            <a:ext cx="68199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5400" b="1" smtClean="0"/>
              <a:t>Habitats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27500" cy="4351338"/>
          </a:xfrm>
        </p:spPr>
        <p:txBody>
          <a:bodyPr/>
          <a:lstStyle/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Near the wood or on the fields</a:t>
            </a:r>
          </a:p>
          <a:p>
            <a:pPr eaLnBrk="1" hangingPunct="1"/>
            <a:endParaRPr lang="de-AT" smtClean="0"/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Home: Buildings in the earth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388" y="1690688"/>
            <a:ext cx="58150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4800" b="1" smtClean="0"/>
              <a:t>                    Meadow Viper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1500" y="1358900"/>
            <a:ext cx="7877175" cy="5092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68300"/>
            <a:ext cx="10896600" cy="5808663"/>
          </a:xfrm>
        </p:spPr>
        <p:txBody>
          <a:bodyPr/>
          <a:lstStyle/>
          <a:p>
            <a:pPr eaLnBrk="1" hangingPunct="1"/>
            <a:r>
              <a:rPr lang="de-AT" smtClean="0"/>
              <a:t>Smallest poisonous snake in Europe</a:t>
            </a:r>
          </a:p>
          <a:p>
            <a:pPr eaLnBrk="1" hangingPunct="1"/>
            <a:endParaRPr lang="de-AT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insect-eating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Body length: Half a meter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Colour: brown, grey, yellow, dark green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de-AT" smtClean="0"/>
          </a:p>
          <a:p>
            <a:pPr eaLnBrk="1" hangingPunct="1"/>
            <a:endParaRPr lang="de-AT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8238" y="368300"/>
            <a:ext cx="579913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Grafi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eaLnBrk="1" hangingPunct="1"/>
            <a:r>
              <a:rPr lang="de-AT" sz="6000" b="1" smtClean="0"/>
              <a:t>Habitat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03200" y="1470025"/>
            <a:ext cx="10515600" cy="4351338"/>
          </a:xfrm>
        </p:spPr>
        <p:txBody>
          <a:bodyPr/>
          <a:lstStyle/>
          <a:p>
            <a:pPr eaLnBrk="1" hangingPunct="1"/>
            <a:r>
              <a:rPr lang="de-AT" sz="3600" smtClean="0"/>
              <a:t>Warm and dry grass-lawn</a:t>
            </a:r>
          </a:p>
          <a:p>
            <a:pPr eaLnBrk="1" hangingPunct="1"/>
            <a:endParaRPr lang="de-AT" sz="3600" smtClean="0"/>
          </a:p>
          <a:p>
            <a:pPr eaLnBrk="1" hangingPunct="1"/>
            <a:r>
              <a:rPr lang="de-AT" sz="3600" smtClean="0"/>
              <a:t>Alluvium</a:t>
            </a:r>
          </a:p>
          <a:p>
            <a:pPr eaLnBrk="1" hangingPunct="1"/>
            <a:endParaRPr lang="de-AT" sz="3600" smtClean="0"/>
          </a:p>
          <a:p>
            <a:pPr eaLnBrk="1" hangingPunct="1"/>
            <a:r>
              <a:rPr lang="de-AT" sz="3600" smtClean="0"/>
              <a:t>Flat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8" y="5707063"/>
            <a:ext cx="10515600" cy="1325562"/>
          </a:xfrm>
        </p:spPr>
        <p:txBody>
          <a:bodyPr/>
          <a:lstStyle/>
          <a:p>
            <a:pPr algn="ctr" eaLnBrk="1" hangingPunct="1"/>
            <a:r>
              <a:rPr lang="de-AT" smtClean="0"/>
              <a:t>The Eurasian Beaver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6100" y="222250"/>
            <a:ext cx="8299450" cy="5721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2852738"/>
            <a:ext cx="4713287" cy="1681162"/>
          </a:xfrm>
        </p:spPr>
        <p:txBody>
          <a:bodyPr/>
          <a:lstStyle/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Second largest rodent in the world</a:t>
            </a:r>
          </a:p>
        </p:txBody>
      </p:sp>
      <p:pic>
        <p:nvPicPr>
          <p:cNvPr id="3379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2938" y="474663"/>
            <a:ext cx="6034087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544513" y="1792288"/>
            <a:ext cx="4713287" cy="1343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Large, </a:t>
            </a:r>
            <a:r>
              <a:rPr lang="de-AT" dirty="0" err="1" smtClean="0"/>
              <a:t>semiaquatic</a:t>
            </a:r>
            <a:r>
              <a:rPr lang="de-AT" dirty="0" smtClean="0"/>
              <a:t> </a:t>
            </a:r>
            <a:r>
              <a:rPr lang="de-AT" dirty="0" err="1" smtClean="0"/>
              <a:t>rodent</a:t>
            </a:r>
            <a:endParaRPr lang="de-AT" dirty="0" smtClean="0"/>
          </a:p>
          <a:p>
            <a:pPr fontAlgn="auto">
              <a:spcAft>
                <a:spcPts val="0"/>
              </a:spcAft>
              <a:defRPr/>
            </a:pPr>
            <a:endParaRPr lang="de-AT" dirty="0" smtClean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44513" y="4144963"/>
            <a:ext cx="47132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de-AT" sz="280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de-AT" sz="2800">
                <a:latin typeface="Calibri" pitchFamily="34" charset="0"/>
              </a:rPr>
              <a:t>Have long fossil history in the Northern Hemisphere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44513" y="1036638"/>
            <a:ext cx="47132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de-AT" sz="2800">
                <a:latin typeface="Calibri" pitchFamily="34" charset="0"/>
              </a:rPr>
              <a:t>Primarily nocturnal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de-AT" sz="2800">
              <a:latin typeface="Calibri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44513" y="5748338"/>
            <a:ext cx="47132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de-AT" sz="2800">
                <a:latin typeface="Calibri" pitchFamily="34" charset="0"/>
              </a:rPr>
              <a:t>Mostly vegetarian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00" y="139700"/>
            <a:ext cx="9893300" cy="6559550"/>
          </a:xfrm>
        </p:spPr>
      </p:pic>
      <p:sp>
        <p:nvSpPr>
          <p:cNvPr id="10" name="Freihandform 9"/>
          <p:cNvSpPr/>
          <p:nvPr/>
        </p:nvSpPr>
        <p:spPr>
          <a:xfrm>
            <a:off x="6502400" y="245110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1" name="Freihandform 10"/>
          <p:cNvSpPr/>
          <p:nvPr/>
        </p:nvSpPr>
        <p:spPr>
          <a:xfrm>
            <a:off x="2260600" y="2438400"/>
            <a:ext cx="5943600" cy="2971800"/>
          </a:xfrm>
          <a:custGeom>
            <a:avLst/>
            <a:gdLst>
              <a:gd name="connsiteX0" fmla="*/ 4305300 w 5943600"/>
              <a:gd name="connsiteY0" fmla="*/ 0 h 2971800"/>
              <a:gd name="connsiteX1" fmla="*/ 4368800 w 5943600"/>
              <a:gd name="connsiteY1" fmla="*/ 38100 h 2971800"/>
              <a:gd name="connsiteX2" fmla="*/ 4406900 w 5943600"/>
              <a:gd name="connsiteY2" fmla="*/ 76200 h 2971800"/>
              <a:gd name="connsiteX3" fmla="*/ 4445000 w 5943600"/>
              <a:gd name="connsiteY3" fmla="*/ 101600 h 2971800"/>
              <a:gd name="connsiteX4" fmla="*/ 4495800 w 5943600"/>
              <a:gd name="connsiteY4" fmla="*/ 88900 h 2971800"/>
              <a:gd name="connsiteX5" fmla="*/ 4533900 w 5943600"/>
              <a:gd name="connsiteY5" fmla="*/ 63500 h 2971800"/>
              <a:gd name="connsiteX6" fmla="*/ 4597400 w 5943600"/>
              <a:gd name="connsiteY6" fmla="*/ 76200 h 2971800"/>
              <a:gd name="connsiteX7" fmla="*/ 4711700 w 5943600"/>
              <a:gd name="connsiteY7" fmla="*/ 152400 h 2971800"/>
              <a:gd name="connsiteX8" fmla="*/ 4749800 w 5943600"/>
              <a:gd name="connsiteY8" fmla="*/ 177800 h 2971800"/>
              <a:gd name="connsiteX9" fmla="*/ 4787900 w 5943600"/>
              <a:gd name="connsiteY9" fmla="*/ 190500 h 2971800"/>
              <a:gd name="connsiteX10" fmla="*/ 4965700 w 5943600"/>
              <a:gd name="connsiteY10" fmla="*/ 190500 h 2971800"/>
              <a:gd name="connsiteX11" fmla="*/ 4978400 w 5943600"/>
              <a:gd name="connsiteY11" fmla="*/ 228600 h 2971800"/>
              <a:gd name="connsiteX12" fmla="*/ 5016500 w 5943600"/>
              <a:gd name="connsiteY12" fmla="*/ 254000 h 2971800"/>
              <a:gd name="connsiteX13" fmla="*/ 5092700 w 5943600"/>
              <a:gd name="connsiteY13" fmla="*/ 279400 h 2971800"/>
              <a:gd name="connsiteX14" fmla="*/ 5130800 w 5943600"/>
              <a:gd name="connsiteY14" fmla="*/ 292100 h 2971800"/>
              <a:gd name="connsiteX15" fmla="*/ 5168900 w 5943600"/>
              <a:gd name="connsiteY15" fmla="*/ 304800 h 2971800"/>
              <a:gd name="connsiteX16" fmla="*/ 5257800 w 5943600"/>
              <a:gd name="connsiteY16" fmla="*/ 317500 h 2971800"/>
              <a:gd name="connsiteX17" fmla="*/ 5499100 w 5943600"/>
              <a:gd name="connsiteY17" fmla="*/ 254000 h 2971800"/>
              <a:gd name="connsiteX18" fmla="*/ 5537200 w 5943600"/>
              <a:gd name="connsiteY18" fmla="*/ 266700 h 2971800"/>
              <a:gd name="connsiteX19" fmla="*/ 5613400 w 5943600"/>
              <a:gd name="connsiteY19" fmla="*/ 317500 h 2971800"/>
              <a:gd name="connsiteX20" fmla="*/ 5727700 w 5943600"/>
              <a:gd name="connsiteY20" fmla="*/ 368300 h 2971800"/>
              <a:gd name="connsiteX21" fmla="*/ 5753100 w 5943600"/>
              <a:gd name="connsiteY21" fmla="*/ 406400 h 2971800"/>
              <a:gd name="connsiteX22" fmla="*/ 5791200 w 5943600"/>
              <a:gd name="connsiteY22" fmla="*/ 431800 h 2971800"/>
              <a:gd name="connsiteX23" fmla="*/ 5816600 w 5943600"/>
              <a:gd name="connsiteY23" fmla="*/ 508000 h 2971800"/>
              <a:gd name="connsiteX24" fmla="*/ 5778500 w 5943600"/>
              <a:gd name="connsiteY24" fmla="*/ 609600 h 2971800"/>
              <a:gd name="connsiteX25" fmla="*/ 5740400 w 5943600"/>
              <a:gd name="connsiteY25" fmla="*/ 622300 h 2971800"/>
              <a:gd name="connsiteX26" fmla="*/ 5727700 w 5943600"/>
              <a:gd name="connsiteY26" fmla="*/ 660400 h 2971800"/>
              <a:gd name="connsiteX27" fmla="*/ 5702300 w 5943600"/>
              <a:gd name="connsiteY27" fmla="*/ 698500 h 2971800"/>
              <a:gd name="connsiteX28" fmla="*/ 5765800 w 5943600"/>
              <a:gd name="connsiteY28" fmla="*/ 825500 h 2971800"/>
              <a:gd name="connsiteX29" fmla="*/ 5791200 w 5943600"/>
              <a:gd name="connsiteY29" fmla="*/ 863600 h 2971800"/>
              <a:gd name="connsiteX30" fmla="*/ 5816600 w 5943600"/>
              <a:gd name="connsiteY30" fmla="*/ 901700 h 2971800"/>
              <a:gd name="connsiteX31" fmla="*/ 5842000 w 5943600"/>
              <a:gd name="connsiteY31" fmla="*/ 977900 h 2971800"/>
              <a:gd name="connsiteX32" fmla="*/ 5905500 w 5943600"/>
              <a:gd name="connsiteY32" fmla="*/ 1054100 h 2971800"/>
              <a:gd name="connsiteX33" fmla="*/ 5892800 w 5943600"/>
              <a:gd name="connsiteY33" fmla="*/ 1003300 h 2971800"/>
              <a:gd name="connsiteX34" fmla="*/ 5930900 w 5943600"/>
              <a:gd name="connsiteY34" fmla="*/ 1181100 h 2971800"/>
              <a:gd name="connsiteX35" fmla="*/ 5943600 w 5943600"/>
              <a:gd name="connsiteY35" fmla="*/ 1219200 h 2971800"/>
              <a:gd name="connsiteX36" fmla="*/ 5880100 w 5943600"/>
              <a:gd name="connsiteY36" fmla="*/ 1320800 h 2971800"/>
              <a:gd name="connsiteX37" fmla="*/ 5880100 w 5943600"/>
              <a:gd name="connsiteY37" fmla="*/ 1320800 h 2971800"/>
              <a:gd name="connsiteX38" fmla="*/ 5842000 w 5943600"/>
              <a:gd name="connsiteY38" fmla="*/ 1358900 h 2971800"/>
              <a:gd name="connsiteX39" fmla="*/ 5854700 w 5943600"/>
              <a:gd name="connsiteY39" fmla="*/ 1422400 h 2971800"/>
              <a:gd name="connsiteX40" fmla="*/ 5867400 w 5943600"/>
              <a:gd name="connsiteY40" fmla="*/ 1460500 h 2971800"/>
              <a:gd name="connsiteX41" fmla="*/ 5753100 w 5943600"/>
              <a:gd name="connsiteY41" fmla="*/ 1524000 h 2971800"/>
              <a:gd name="connsiteX42" fmla="*/ 5702300 w 5943600"/>
              <a:gd name="connsiteY42" fmla="*/ 1536700 h 2971800"/>
              <a:gd name="connsiteX43" fmla="*/ 5588000 w 5943600"/>
              <a:gd name="connsiteY43" fmla="*/ 1524000 h 2971800"/>
              <a:gd name="connsiteX44" fmla="*/ 5562600 w 5943600"/>
              <a:gd name="connsiteY44" fmla="*/ 1485900 h 2971800"/>
              <a:gd name="connsiteX45" fmla="*/ 5524500 w 5943600"/>
              <a:gd name="connsiteY45" fmla="*/ 1460500 h 2971800"/>
              <a:gd name="connsiteX46" fmla="*/ 5473700 w 5943600"/>
              <a:gd name="connsiteY46" fmla="*/ 1473200 h 2971800"/>
              <a:gd name="connsiteX47" fmla="*/ 5410200 w 5943600"/>
              <a:gd name="connsiteY47" fmla="*/ 1562100 h 2971800"/>
              <a:gd name="connsiteX48" fmla="*/ 5448300 w 5943600"/>
              <a:gd name="connsiteY48" fmla="*/ 1587500 h 2971800"/>
              <a:gd name="connsiteX49" fmla="*/ 5537200 w 5943600"/>
              <a:gd name="connsiteY49" fmla="*/ 1612900 h 2971800"/>
              <a:gd name="connsiteX50" fmla="*/ 5562600 w 5943600"/>
              <a:gd name="connsiteY50" fmla="*/ 1651000 h 2971800"/>
              <a:gd name="connsiteX51" fmla="*/ 5549900 w 5943600"/>
              <a:gd name="connsiteY51" fmla="*/ 1816100 h 2971800"/>
              <a:gd name="connsiteX52" fmla="*/ 5410200 w 5943600"/>
              <a:gd name="connsiteY52" fmla="*/ 1854200 h 2971800"/>
              <a:gd name="connsiteX53" fmla="*/ 5384800 w 5943600"/>
              <a:gd name="connsiteY53" fmla="*/ 1892300 h 2971800"/>
              <a:gd name="connsiteX54" fmla="*/ 5372100 w 5943600"/>
              <a:gd name="connsiteY54" fmla="*/ 1955800 h 2971800"/>
              <a:gd name="connsiteX55" fmla="*/ 5359400 w 5943600"/>
              <a:gd name="connsiteY55" fmla="*/ 1993900 h 2971800"/>
              <a:gd name="connsiteX56" fmla="*/ 5372100 w 5943600"/>
              <a:gd name="connsiteY56" fmla="*/ 2082800 h 2971800"/>
              <a:gd name="connsiteX57" fmla="*/ 5384800 w 5943600"/>
              <a:gd name="connsiteY57" fmla="*/ 2120900 h 2971800"/>
              <a:gd name="connsiteX58" fmla="*/ 5422900 w 5943600"/>
              <a:gd name="connsiteY58" fmla="*/ 2146300 h 2971800"/>
              <a:gd name="connsiteX59" fmla="*/ 5435600 w 5943600"/>
              <a:gd name="connsiteY59" fmla="*/ 2260600 h 2971800"/>
              <a:gd name="connsiteX60" fmla="*/ 5359400 w 5943600"/>
              <a:gd name="connsiteY60" fmla="*/ 2286000 h 2971800"/>
              <a:gd name="connsiteX61" fmla="*/ 5321300 w 5943600"/>
              <a:gd name="connsiteY61" fmla="*/ 2298700 h 2971800"/>
              <a:gd name="connsiteX62" fmla="*/ 5245100 w 5943600"/>
              <a:gd name="connsiteY62" fmla="*/ 2349500 h 2971800"/>
              <a:gd name="connsiteX63" fmla="*/ 5207000 w 5943600"/>
              <a:gd name="connsiteY63" fmla="*/ 2374900 h 2971800"/>
              <a:gd name="connsiteX64" fmla="*/ 5194300 w 5943600"/>
              <a:gd name="connsiteY64" fmla="*/ 2413000 h 2971800"/>
              <a:gd name="connsiteX65" fmla="*/ 5118100 w 5943600"/>
              <a:gd name="connsiteY65" fmla="*/ 2463800 h 2971800"/>
              <a:gd name="connsiteX66" fmla="*/ 5092700 w 5943600"/>
              <a:gd name="connsiteY66" fmla="*/ 2501900 h 2971800"/>
              <a:gd name="connsiteX67" fmla="*/ 5054600 w 5943600"/>
              <a:gd name="connsiteY67" fmla="*/ 2514600 h 2971800"/>
              <a:gd name="connsiteX68" fmla="*/ 5003800 w 5943600"/>
              <a:gd name="connsiteY68" fmla="*/ 2628900 h 2971800"/>
              <a:gd name="connsiteX69" fmla="*/ 4965700 w 5943600"/>
              <a:gd name="connsiteY69" fmla="*/ 2654300 h 2971800"/>
              <a:gd name="connsiteX70" fmla="*/ 4864100 w 5943600"/>
              <a:gd name="connsiteY70" fmla="*/ 2641600 h 2971800"/>
              <a:gd name="connsiteX71" fmla="*/ 4787900 w 5943600"/>
              <a:gd name="connsiteY71" fmla="*/ 2616200 h 2971800"/>
              <a:gd name="connsiteX72" fmla="*/ 4699000 w 5943600"/>
              <a:gd name="connsiteY72" fmla="*/ 2641600 h 2971800"/>
              <a:gd name="connsiteX73" fmla="*/ 4673600 w 5943600"/>
              <a:gd name="connsiteY73" fmla="*/ 2679700 h 2971800"/>
              <a:gd name="connsiteX74" fmla="*/ 4559300 w 5943600"/>
              <a:gd name="connsiteY74" fmla="*/ 2705100 h 2971800"/>
              <a:gd name="connsiteX75" fmla="*/ 4279900 w 5943600"/>
              <a:gd name="connsiteY75" fmla="*/ 2705100 h 2971800"/>
              <a:gd name="connsiteX76" fmla="*/ 4203700 w 5943600"/>
              <a:gd name="connsiteY76" fmla="*/ 2755900 h 2971800"/>
              <a:gd name="connsiteX77" fmla="*/ 4165600 w 5943600"/>
              <a:gd name="connsiteY77" fmla="*/ 2768600 h 2971800"/>
              <a:gd name="connsiteX78" fmla="*/ 4140200 w 5943600"/>
              <a:gd name="connsiteY78" fmla="*/ 2806700 h 2971800"/>
              <a:gd name="connsiteX79" fmla="*/ 4102100 w 5943600"/>
              <a:gd name="connsiteY79" fmla="*/ 2819400 h 2971800"/>
              <a:gd name="connsiteX80" fmla="*/ 4064000 w 5943600"/>
              <a:gd name="connsiteY80" fmla="*/ 2844800 h 2971800"/>
              <a:gd name="connsiteX81" fmla="*/ 4013200 w 5943600"/>
              <a:gd name="connsiteY81" fmla="*/ 2921000 h 2971800"/>
              <a:gd name="connsiteX82" fmla="*/ 3937000 w 5943600"/>
              <a:gd name="connsiteY82" fmla="*/ 2959100 h 2971800"/>
              <a:gd name="connsiteX83" fmla="*/ 3898900 w 5943600"/>
              <a:gd name="connsiteY83" fmla="*/ 2971800 h 2971800"/>
              <a:gd name="connsiteX84" fmla="*/ 3860800 w 5943600"/>
              <a:gd name="connsiteY84" fmla="*/ 2959100 h 2971800"/>
              <a:gd name="connsiteX85" fmla="*/ 3822700 w 5943600"/>
              <a:gd name="connsiteY85" fmla="*/ 2933700 h 2971800"/>
              <a:gd name="connsiteX86" fmla="*/ 3771900 w 5943600"/>
              <a:gd name="connsiteY86" fmla="*/ 2921000 h 2971800"/>
              <a:gd name="connsiteX87" fmla="*/ 3632200 w 5943600"/>
              <a:gd name="connsiteY87" fmla="*/ 2895600 h 2971800"/>
              <a:gd name="connsiteX88" fmla="*/ 3556000 w 5943600"/>
              <a:gd name="connsiteY88" fmla="*/ 2870200 h 2971800"/>
              <a:gd name="connsiteX89" fmla="*/ 3517900 w 5943600"/>
              <a:gd name="connsiteY89" fmla="*/ 2857500 h 2971800"/>
              <a:gd name="connsiteX90" fmla="*/ 3390900 w 5943600"/>
              <a:gd name="connsiteY90" fmla="*/ 2844800 h 2971800"/>
              <a:gd name="connsiteX91" fmla="*/ 3327400 w 5943600"/>
              <a:gd name="connsiteY91" fmla="*/ 2832100 h 2971800"/>
              <a:gd name="connsiteX92" fmla="*/ 3251200 w 5943600"/>
              <a:gd name="connsiteY92" fmla="*/ 2819400 h 2971800"/>
              <a:gd name="connsiteX93" fmla="*/ 3136900 w 5943600"/>
              <a:gd name="connsiteY93" fmla="*/ 2806700 h 2971800"/>
              <a:gd name="connsiteX94" fmla="*/ 2832100 w 5943600"/>
              <a:gd name="connsiteY94" fmla="*/ 2768600 h 2971800"/>
              <a:gd name="connsiteX95" fmla="*/ 2755900 w 5943600"/>
              <a:gd name="connsiteY95" fmla="*/ 2730500 h 2971800"/>
              <a:gd name="connsiteX96" fmla="*/ 2705100 w 5943600"/>
              <a:gd name="connsiteY96" fmla="*/ 2717800 h 2971800"/>
              <a:gd name="connsiteX97" fmla="*/ 2578100 w 5943600"/>
              <a:gd name="connsiteY97" fmla="*/ 2692400 h 2971800"/>
              <a:gd name="connsiteX98" fmla="*/ 2400300 w 5943600"/>
              <a:gd name="connsiteY98" fmla="*/ 2667000 h 2971800"/>
              <a:gd name="connsiteX99" fmla="*/ 2324100 w 5943600"/>
              <a:gd name="connsiteY99" fmla="*/ 2641600 h 2971800"/>
              <a:gd name="connsiteX100" fmla="*/ 2286000 w 5943600"/>
              <a:gd name="connsiteY100" fmla="*/ 2628900 h 2971800"/>
              <a:gd name="connsiteX101" fmla="*/ 2247900 w 5943600"/>
              <a:gd name="connsiteY101" fmla="*/ 2603500 h 2971800"/>
              <a:gd name="connsiteX102" fmla="*/ 2222500 w 5943600"/>
              <a:gd name="connsiteY102" fmla="*/ 2565400 h 2971800"/>
              <a:gd name="connsiteX103" fmla="*/ 2209800 w 5943600"/>
              <a:gd name="connsiteY103" fmla="*/ 2527300 h 2971800"/>
              <a:gd name="connsiteX104" fmla="*/ 2171700 w 5943600"/>
              <a:gd name="connsiteY104" fmla="*/ 2501900 h 2971800"/>
              <a:gd name="connsiteX105" fmla="*/ 2095500 w 5943600"/>
              <a:gd name="connsiteY105" fmla="*/ 2451100 h 2971800"/>
              <a:gd name="connsiteX106" fmla="*/ 2082800 w 5943600"/>
              <a:gd name="connsiteY106" fmla="*/ 2413000 h 2971800"/>
              <a:gd name="connsiteX107" fmla="*/ 2032000 w 5943600"/>
              <a:gd name="connsiteY107" fmla="*/ 2336800 h 2971800"/>
              <a:gd name="connsiteX108" fmla="*/ 2044700 w 5943600"/>
              <a:gd name="connsiteY108" fmla="*/ 2260600 h 2971800"/>
              <a:gd name="connsiteX109" fmla="*/ 2057400 w 5943600"/>
              <a:gd name="connsiteY109" fmla="*/ 2222500 h 2971800"/>
              <a:gd name="connsiteX110" fmla="*/ 2019300 w 5943600"/>
              <a:gd name="connsiteY110" fmla="*/ 2197100 h 2971800"/>
              <a:gd name="connsiteX111" fmla="*/ 1968500 w 5943600"/>
              <a:gd name="connsiteY111" fmla="*/ 2209800 h 2971800"/>
              <a:gd name="connsiteX112" fmla="*/ 1866900 w 5943600"/>
              <a:gd name="connsiteY112" fmla="*/ 2273300 h 2971800"/>
              <a:gd name="connsiteX113" fmla="*/ 1384300 w 5943600"/>
              <a:gd name="connsiteY113" fmla="*/ 2298700 h 2971800"/>
              <a:gd name="connsiteX114" fmla="*/ 1346200 w 5943600"/>
              <a:gd name="connsiteY114" fmla="*/ 2324100 h 2971800"/>
              <a:gd name="connsiteX115" fmla="*/ 1308100 w 5943600"/>
              <a:gd name="connsiteY115" fmla="*/ 2336800 h 2971800"/>
              <a:gd name="connsiteX116" fmla="*/ 1231900 w 5943600"/>
              <a:gd name="connsiteY116" fmla="*/ 2387600 h 2971800"/>
              <a:gd name="connsiteX117" fmla="*/ 1193800 w 5943600"/>
              <a:gd name="connsiteY117" fmla="*/ 2413000 h 2971800"/>
              <a:gd name="connsiteX118" fmla="*/ 1168400 w 5943600"/>
              <a:gd name="connsiteY118" fmla="*/ 2451100 h 2971800"/>
              <a:gd name="connsiteX119" fmla="*/ 1155700 w 5943600"/>
              <a:gd name="connsiteY119" fmla="*/ 2489200 h 2971800"/>
              <a:gd name="connsiteX120" fmla="*/ 1117600 w 5943600"/>
              <a:gd name="connsiteY120" fmla="*/ 2514600 h 2971800"/>
              <a:gd name="connsiteX121" fmla="*/ 927100 w 5943600"/>
              <a:gd name="connsiteY121" fmla="*/ 2501900 h 2971800"/>
              <a:gd name="connsiteX122" fmla="*/ 889000 w 5943600"/>
              <a:gd name="connsiteY122" fmla="*/ 2476500 h 2971800"/>
              <a:gd name="connsiteX123" fmla="*/ 850900 w 5943600"/>
              <a:gd name="connsiteY123" fmla="*/ 2463800 h 2971800"/>
              <a:gd name="connsiteX124" fmla="*/ 711200 w 5943600"/>
              <a:gd name="connsiteY124" fmla="*/ 2451100 h 2971800"/>
              <a:gd name="connsiteX125" fmla="*/ 698500 w 5943600"/>
              <a:gd name="connsiteY125" fmla="*/ 2362200 h 2971800"/>
              <a:gd name="connsiteX126" fmla="*/ 596900 w 5943600"/>
              <a:gd name="connsiteY126" fmla="*/ 2362200 h 2971800"/>
              <a:gd name="connsiteX127" fmla="*/ 558800 w 5943600"/>
              <a:gd name="connsiteY127" fmla="*/ 2387600 h 2971800"/>
              <a:gd name="connsiteX128" fmla="*/ 482600 w 5943600"/>
              <a:gd name="connsiteY128" fmla="*/ 2413000 h 2971800"/>
              <a:gd name="connsiteX129" fmla="*/ 381000 w 5943600"/>
              <a:gd name="connsiteY129" fmla="*/ 2425700 h 2971800"/>
              <a:gd name="connsiteX130" fmla="*/ 342900 w 5943600"/>
              <a:gd name="connsiteY130" fmla="*/ 2413000 h 2971800"/>
              <a:gd name="connsiteX131" fmla="*/ 304800 w 5943600"/>
              <a:gd name="connsiteY131" fmla="*/ 2400300 h 2971800"/>
              <a:gd name="connsiteX132" fmla="*/ 279400 w 5943600"/>
              <a:gd name="connsiteY132" fmla="*/ 2362200 h 2971800"/>
              <a:gd name="connsiteX133" fmla="*/ 266700 w 5943600"/>
              <a:gd name="connsiteY133" fmla="*/ 2311400 h 2971800"/>
              <a:gd name="connsiteX134" fmla="*/ 190500 w 5943600"/>
              <a:gd name="connsiteY134" fmla="*/ 2286000 h 2971800"/>
              <a:gd name="connsiteX135" fmla="*/ 63500 w 5943600"/>
              <a:gd name="connsiteY135" fmla="*/ 2247900 h 2971800"/>
              <a:gd name="connsiteX136" fmla="*/ 50800 w 5943600"/>
              <a:gd name="connsiteY136" fmla="*/ 2209800 h 2971800"/>
              <a:gd name="connsiteX137" fmla="*/ 38100 w 5943600"/>
              <a:gd name="connsiteY137" fmla="*/ 2108200 h 2971800"/>
              <a:gd name="connsiteX138" fmla="*/ 12700 w 5943600"/>
              <a:gd name="connsiteY138" fmla="*/ 2070100 h 2971800"/>
              <a:gd name="connsiteX139" fmla="*/ 0 w 5943600"/>
              <a:gd name="connsiteY139" fmla="*/ 2032000 h 2971800"/>
              <a:gd name="connsiteX140" fmla="*/ 12700 w 5943600"/>
              <a:gd name="connsiteY140" fmla="*/ 1981200 h 2971800"/>
              <a:gd name="connsiteX141" fmla="*/ 50800 w 5943600"/>
              <a:gd name="connsiteY141" fmla="*/ 1955800 h 2971800"/>
              <a:gd name="connsiteX142" fmla="*/ 76200 w 5943600"/>
              <a:gd name="connsiteY142" fmla="*/ 1879600 h 2971800"/>
              <a:gd name="connsiteX143" fmla="*/ 88900 w 5943600"/>
              <a:gd name="connsiteY143" fmla="*/ 1841500 h 2971800"/>
              <a:gd name="connsiteX144" fmla="*/ 76200 w 5943600"/>
              <a:gd name="connsiteY144" fmla="*/ 1803400 h 2971800"/>
              <a:gd name="connsiteX145" fmla="*/ 25400 w 5943600"/>
              <a:gd name="connsiteY145" fmla="*/ 1727200 h 2971800"/>
              <a:gd name="connsiteX146" fmla="*/ 38100 w 5943600"/>
              <a:gd name="connsiteY146" fmla="*/ 1689100 h 2971800"/>
              <a:gd name="connsiteX147" fmla="*/ 127000 w 5943600"/>
              <a:gd name="connsiteY147" fmla="*/ 1676400 h 2971800"/>
              <a:gd name="connsiteX148" fmla="*/ 165100 w 5943600"/>
              <a:gd name="connsiteY148" fmla="*/ 1663700 h 2971800"/>
              <a:gd name="connsiteX149" fmla="*/ 254000 w 5943600"/>
              <a:gd name="connsiteY149" fmla="*/ 1676400 h 2971800"/>
              <a:gd name="connsiteX150" fmla="*/ 266700 w 5943600"/>
              <a:gd name="connsiteY150" fmla="*/ 1714500 h 2971800"/>
              <a:gd name="connsiteX151" fmla="*/ 342900 w 5943600"/>
              <a:gd name="connsiteY151" fmla="*/ 1752600 h 2971800"/>
              <a:gd name="connsiteX152" fmla="*/ 381000 w 5943600"/>
              <a:gd name="connsiteY152" fmla="*/ 1828800 h 2971800"/>
              <a:gd name="connsiteX153" fmla="*/ 419100 w 5943600"/>
              <a:gd name="connsiteY153" fmla="*/ 1841500 h 2971800"/>
              <a:gd name="connsiteX154" fmla="*/ 444500 w 5943600"/>
              <a:gd name="connsiteY154" fmla="*/ 1879600 h 2971800"/>
              <a:gd name="connsiteX155" fmla="*/ 520700 w 5943600"/>
              <a:gd name="connsiteY155" fmla="*/ 1905000 h 2971800"/>
              <a:gd name="connsiteX156" fmla="*/ 533400 w 5943600"/>
              <a:gd name="connsiteY156" fmla="*/ 1993900 h 2971800"/>
              <a:gd name="connsiteX157" fmla="*/ 660400 w 5943600"/>
              <a:gd name="connsiteY157" fmla="*/ 1968500 h 2971800"/>
              <a:gd name="connsiteX158" fmla="*/ 698500 w 5943600"/>
              <a:gd name="connsiteY158" fmla="*/ 1790700 h 2971800"/>
              <a:gd name="connsiteX159" fmla="*/ 711200 w 5943600"/>
              <a:gd name="connsiteY159" fmla="*/ 1739900 h 2971800"/>
              <a:gd name="connsiteX160" fmla="*/ 723900 w 5943600"/>
              <a:gd name="connsiteY160" fmla="*/ 1701800 h 2971800"/>
              <a:gd name="connsiteX161" fmla="*/ 774700 w 5943600"/>
              <a:gd name="connsiteY161" fmla="*/ 1689100 h 2971800"/>
              <a:gd name="connsiteX162" fmla="*/ 812800 w 5943600"/>
              <a:gd name="connsiteY162" fmla="*/ 1701800 h 2971800"/>
              <a:gd name="connsiteX163" fmla="*/ 990600 w 5943600"/>
              <a:gd name="connsiteY163" fmla="*/ 1714500 h 2971800"/>
              <a:gd name="connsiteX164" fmla="*/ 1066800 w 5943600"/>
              <a:gd name="connsiteY164" fmla="*/ 1765300 h 2971800"/>
              <a:gd name="connsiteX165" fmla="*/ 1079500 w 5943600"/>
              <a:gd name="connsiteY165" fmla="*/ 1803400 h 2971800"/>
              <a:gd name="connsiteX166" fmla="*/ 1295400 w 5943600"/>
              <a:gd name="connsiteY166" fmla="*/ 1866900 h 2971800"/>
              <a:gd name="connsiteX167" fmla="*/ 1397000 w 5943600"/>
              <a:gd name="connsiteY167" fmla="*/ 1854200 h 2971800"/>
              <a:gd name="connsiteX168" fmla="*/ 1435100 w 5943600"/>
              <a:gd name="connsiteY168" fmla="*/ 1841500 h 2971800"/>
              <a:gd name="connsiteX169" fmla="*/ 1447800 w 5943600"/>
              <a:gd name="connsiteY169" fmla="*/ 1778000 h 2971800"/>
              <a:gd name="connsiteX170" fmla="*/ 1485900 w 5943600"/>
              <a:gd name="connsiteY170" fmla="*/ 1765300 h 2971800"/>
              <a:gd name="connsiteX171" fmla="*/ 1587500 w 5943600"/>
              <a:gd name="connsiteY171" fmla="*/ 1752600 h 2971800"/>
              <a:gd name="connsiteX172" fmla="*/ 1752600 w 5943600"/>
              <a:gd name="connsiteY172" fmla="*/ 1663700 h 2971800"/>
              <a:gd name="connsiteX173" fmla="*/ 2082800 w 5943600"/>
              <a:gd name="connsiteY173" fmla="*/ 1625600 h 2971800"/>
              <a:gd name="connsiteX174" fmla="*/ 2095500 w 5943600"/>
              <a:gd name="connsiteY174" fmla="*/ 1549400 h 2971800"/>
              <a:gd name="connsiteX175" fmla="*/ 2133600 w 5943600"/>
              <a:gd name="connsiteY175" fmla="*/ 1536700 h 2971800"/>
              <a:gd name="connsiteX176" fmla="*/ 2222500 w 5943600"/>
              <a:gd name="connsiteY176" fmla="*/ 1549400 h 2971800"/>
              <a:gd name="connsiteX177" fmla="*/ 2260600 w 5943600"/>
              <a:gd name="connsiteY177" fmla="*/ 1562100 h 2971800"/>
              <a:gd name="connsiteX178" fmla="*/ 2298700 w 5943600"/>
              <a:gd name="connsiteY178" fmla="*/ 1587500 h 2971800"/>
              <a:gd name="connsiteX179" fmla="*/ 2501900 w 5943600"/>
              <a:gd name="connsiteY179" fmla="*/ 1600200 h 2971800"/>
              <a:gd name="connsiteX180" fmla="*/ 2540000 w 5943600"/>
              <a:gd name="connsiteY180" fmla="*/ 1625600 h 2971800"/>
              <a:gd name="connsiteX181" fmla="*/ 2565400 w 5943600"/>
              <a:gd name="connsiteY181" fmla="*/ 1663700 h 2971800"/>
              <a:gd name="connsiteX182" fmla="*/ 2641600 w 5943600"/>
              <a:gd name="connsiteY182" fmla="*/ 1714500 h 2971800"/>
              <a:gd name="connsiteX183" fmla="*/ 2679700 w 5943600"/>
              <a:gd name="connsiteY183" fmla="*/ 1739900 h 2971800"/>
              <a:gd name="connsiteX184" fmla="*/ 2717800 w 5943600"/>
              <a:gd name="connsiteY184" fmla="*/ 1765300 h 2971800"/>
              <a:gd name="connsiteX185" fmla="*/ 2755900 w 5943600"/>
              <a:gd name="connsiteY185" fmla="*/ 1752600 h 2971800"/>
              <a:gd name="connsiteX186" fmla="*/ 2730500 w 5943600"/>
              <a:gd name="connsiteY186" fmla="*/ 1612900 h 2971800"/>
              <a:gd name="connsiteX187" fmla="*/ 2705100 w 5943600"/>
              <a:gd name="connsiteY187" fmla="*/ 1536700 h 2971800"/>
              <a:gd name="connsiteX188" fmla="*/ 2654300 w 5943600"/>
              <a:gd name="connsiteY188" fmla="*/ 1511300 h 2971800"/>
              <a:gd name="connsiteX189" fmla="*/ 2628900 w 5943600"/>
              <a:gd name="connsiteY189" fmla="*/ 1473200 h 2971800"/>
              <a:gd name="connsiteX190" fmla="*/ 2667000 w 5943600"/>
              <a:gd name="connsiteY190" fmla="*/ 1384300 h 2971800"/>
              <a:gd name="connsiteX191" fmla="*/ 2679700 w 5943600"/>
              <a:gd name="connsiteY191" fmla="*/ 1346200 h 2971800"/>
              <a:gd name="connsiteX192" fmla="*/ 2628900 w 5943600"/>
              <a:gd name="connsiteY192" fmla="*/ 1257300 h 2971800"/>
              <a:gd name="connsiteX193" fmla="*/ 2603500 w 5943600"/>
              <a:gd name="connsiteY193" fmla="*/ 1219200 h 2971800"/>
              <a:gd name="connsiteX194" fmla="*/ 2552700 w 5943600"/>
              <a:gd name="connsiteY194" fmla="*/ 1104900 h 2971800"/>
              <a:gd name="connsiteX195" fmla="*/ 2514600 w 5943600"/>
              <a:gd name="connsiteY195" fmla="*/ 1079500 h 2971800"/>
              <a:gd name="connsiteX196" fmla="*/ 2501900 w 5943600"/>
              <a:gd name="connsiteY196" fmla="*/ 1041400 h 2971800"/>
              <a:gd name="connsiteX197" fmla="*/ 2514600 w 5943600"/>
              <a:gd name="connsiteY197" fmla="*/ 1003300 h 2971800"/>
              <a:gd name="connsiteX198" fmla="*/ 2628900 w 5943600"/>
              <a:gd name="connsiteY198" fmla="*/ 939800 h 2971800"/>
              <a:gd name="connsiteX199" fmla="*/ 2705100 w 5943600"/>
              <a:gd name="connsiteY199" fmla="*/ 927100 h 2971800"/>
              <a:gd name="connsiteX200" fmla="*/ 2781300 w 5943600"/>
              <a:gd name="connsiteY200" fmla="*/ 901700 h 2971800"/>
              <a:gd name="connsiteX201" fmla="*/ 2819400 w 5943600"/>
              <a:gd name="connsiteY201" fmla="*/ 889000 h 2971800"/>
              <a:gd name="connsiteX202" fmla="*/ 2844800 w 5943600"/>
              <a:gd name="connsiteY202" fmla="*/ 850900 h 2971800"/>
              <a:gd name="connsiteX203" fmla="*/ 2921000 w 5943600"/>
              <a:gd name="connsiteY203" fmla="*/ 825500 h 2971800"/>
              <a:gd name="connsiteX204" fmla="*/ 2946400 w 5943600"/>
              <a:gd name="connsiteY204" fmla="*/ 787400 h 2971800"/>
              <a:gd name="connsiteX205" fmla="*/ 2984500 w 5943600"/>
              <a:gd name="connsiteY205" fmla="*/ 774700 h 2971800"/>
              <a:gd name="connsiteX206" fmla="*/ 3022600 w 5943600"/>
              <a:gd name="connsiteY206" fmla="*/ 749300 h 2971800"/>
              <a:gd name="connsiteX207" fmla="*/ 3048000 w 5943600"/>
              <a:gd name="connsiteY207" fmla="*/ 711200 h 2971800"/>
              <a:gd name="connsiteX208" fmla="*/ 3073400 w 5943600"/>
              <a:gd name="connsiteY208" fmla="*/ 520700 h 2971800"/>
              <a:gd name="connsiteX209" fmla="*/ 3111500 w 5943600"/>
              <a:gd name="connsiteY209" fmla="*/ 495300 h 2971800"/>
              <a:gd name="connsiteX210" fmla="*/ 3225800 w 5943600"/>
              <a:gd name="connsiteY210" fmla="*/ 520700 h 2971800"/>
              <a:gd name="connsiteX211" fmla="*/ 3302000 w 5943600"/>
              <a:gd name="connsiteY211" fmla="*/ 558800 h 2971800"/>
              <a:gd name="connsiteX212" fmla="*/ 3327400 w 5943600"/>
              <a:gd name="connsiteY212" fmla="*/ 520700 h 2971800"/>
              <a:gd name="connsiteX213" fmla="*/ 3340100 w 5943600"/>
              <a:gd name="connsiteY213" fmla="*/ 482600 h 2971800"/>
              <a:gd name="connsiteX214" fmla="*/ 3378200 w 5943600"/>
              <a:gd name="connsiteY214" fmla="*/ 330200 h 2971800"/>
              <a:gd name="connsiteX215" fmla="*/ 3441700 w 5943600"/>
              <a:gd name="connsiteY215" fmla="*/ 342900 h 2971800"/>
              <a:gd name="connsiteX216" fmla="*/ 3454400 w 5943600"/>
              <a:gd name="connsiteY216" fmla="*/ 393700 h 2971800"/>
              <a:gd name="connsiteX217" fmla="*/ 3492500 w 5943600"/>
              <a:gd name="connsiteY217" fmla="*/ 469900 h 2971800"/>
              <a:gd name="connsiteX218" fmla="*/ 3606800 w 5943600"/>
              <a:gd name="connsiteY218" fmla="*/ 533400 h 2971800"/>
              <a:gd name="connsiteX219" fmla="*/ 3784600 w 5943600"/>
              <a:gd name="connsiteY219" fmla="*/ 520700 h 2971800"/>
              <a:gd name="connsiteX220" fmla="*/ 3822700 w 5943600"/>
              <a:gd name="connsiteY220" fmla="*/ 508000 h 2971800"/>
              <a:gd name="connsiteX221" fmla="*/ 3962400 w 5943600"/>
              <a:gd name="connsiteY221" fmla="*/ 495300 h 2971800"/>
              <a:gd name="connsiteX222" fmla="*/ 4038600 w 5943600"/>
              <a:gd name="connsiteY222" fmla="*/ 457200 h 2971800"/>
              <a:gd name="connsiteX223" fmla="*/ 4127500 w 5943600"/>
              <a:gd name="connsiteY223" fmla="*/ 368300 h 2971800"/>
              <a:gd name="connsiteX224" fmla="*/ 4178300 w 5943600"/>
              <a:gd name="connsiteY224" fmla="*/ 304800 h 2971800"/>
              <a:gd name="connsiteX225" fmla="*/ 4254500 w 5943600"/>
              <a:gd name="connsiteY225" fmla="*/ 279400 h 2971800"/>
              <a:gd name="connsiteX226" fmla="*/ 4267200 w 5943600"/>
              <a:gd name="connsiteY226" fmla="*/ 215900 h 2971800"/>
              <a:gd name="connsiteX227" fmla="*/ 4279900 w 5943600"/>
              <a:gd name="connsiteY227" fmla="*/ 12700 h 2971800"/>
              <a:gd name="connsiteX228" fmla="*/ 4343400 w 5943600"/>
              <a:gd name="connsiteY228" fmla="*/ 25400 h 2971800"/>
              <a:gd name="connsiteX229" fmla="*/ 4406900 w 5943600"/>
              <a:gd name="connsiteY229" fmla="*/ 101600 h 2971800"/>
              <a:gd name="connsiteX230" fmla="*/ 4508500 w 5943600"/>
              <a:gd name="connsiteY230" fmla="*/ 88900 h 2971800"/>
              <a:gd name="connsiteX231" fmla="*/ 4648200 w 5943600"/>
              <a:gd name="connsiteY231" fmla="*/ 127000 h 2971800"/>
              <a:gd name="connsiteX232" fmla="*/ 4686300 w 5943600"/>
              <a:gd name="connsiteY232" fmla="*/ 139700 h 2971800"/>
              <a:gd name="connsiteX233" fmla="*/ 4711700 w 5943600"/>
              <a:gd name="connsiteY233" fmla="*/ 177800 h 2971800"/>
              <a:gd name="connsiteX234" fmla="*/ 4749800 w 5943600"/>
              <a:gd name="connsiteY234" fmla="*/ 1905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5943600" h="2971800">
                <a:moveTo>
                  <a:pt x="4305300" y="0"/>
                </a:moveTo>
                <a:cubicBezTo>
                  <a:pt x="4326467" y="12700"/>
                  <a:pt x="4349053" y="23289"/>
                  <a:pt x="4368800" y="38100"/>
                </a:cubicBezTo>
                <a:cubicBezTo>
                  <a:pt x="4383168" y="48876"/>
                  <a:pt x="4393102" y="64702"/>
                  <a:pt x="4406900" y="76200"/>
                </a:cubicBezTo>
                <a:cubicBezTo>
                  <a:pt x="4418626" y="85971"/>
                  <a:pt x="4432300" y="93133"/>
                  <a:pt x="4445000" y="101600"/>
                </a:cubicBezTo>
                <a:cubicBezTo>
                  <a:pt x="4461933" y="97367"/>
                  <a:pt x="4479757" y="95776"/>
                  <a:pt x="4495800" y="88900"/>
                </a:cubicBezTo>
                <a:cubicBezTo>
                  <a:pt x="4509829" y="82887"/>
                  <a:pt x="4518754" y="65393"/>
                  <a:pt x="4533900" y="63500"/>
                </a:cubicBezTo>
                <a:cubicBezTo>
                  <a:pt x="4555319" y="60823"/>
                  <a:pt x="4576233" y="71967"/>
                  <a:pt x="4597400" y="76200"/>
                </a:cubicBezTo>
                <a:lnTo>
                  <a:pt x="4711700" y="152400"/>
                </a:lnTo>
                <a:cubicBezTo>
                  <a:pt x="4724400" y="160867"/>
                  <a:pt x="4735320" y="172973"/>
                  <a:pt x="4749800" y="177800"/>
                </a:cubicBezTo>
                <a:lnTo>
                  <a:pt x="4787900" y="190500"/>
                </a:lnTo>
                <a:cubicBezTo>
                  <a:pt x="4852185" y="177643"/>
                  <a:pt x="4895309" y="162344"/>
                  <a:pt x="4965700" y="190500"/>
                </a:cubicBezTo>
                <a:cubicBezTo>
                  <a:pt x="4978129" y="195472"/>
                  <a:pt x="4970037" y="218147"/>
                  <a:pt x="4978400" y="228600"/>
                </a:cubicBezTo>
                <a:cubicBezTo>
                  <a:pt x="4987935" y="240519"/>
                  <a:pt x="5002552" y="247801"/>
                  <a:pt x="5016500" y="254000"/>
                </a:cubicBezTo>
                <a:cubicBezTo>
                  <a:pt x="5040966" y="264874"/>
                  <a:pt x="5067300" y="270933"/>
                  <a:pt x="5092700" y="279400"/>
                </a:cubicBezTo>
                <a:lnTo>
                  <a:pt x="5130800" y="292100"/>
                </a:lnTo>
                <a:cubicBezTo>
                  <a:pt x="5143500" y="296333"/>
                  <a:pt x="5155648" y="302907"/>
                  <a:pt x="5168900" y="304800"/>
                </a:cubicBezTo>
                <a:lnTo>
                  <a:pt x="5257800" y="317500"/>
                </a:lnTo>
                <a:cubicBezTo>
                  <a:pt x="5499705" y="290622"/>
                  <a:pt x="5462155" y="364835"/>
                  <a:pt x="5499100" y="254000"/>
                </a:cubicBezTo>
                <a:cubicBezTo>
                  <a:pt x="5511800" y="258233"/>
                  <a:pt x="5525498" y="260199"/>
                  <a:pt x="5537200" y="266700"/>
                </a:cubicBezTo>
                <a:cubicBezTo>
                  <a:pt x="5563885" y="281525"/>
                  <a:pt x="5584440" y="307847"/>
                  <a:pt x="5613400" y="317500"/>
                </a:cubicBezTo>
                <a:cubicBezTo>
                  <a:pt x="5704080" y="347727"/>
                  <a:pt x="5667323" y="328048"/>
                  <a:pt x="5727700" y="368300"/>
                </a:cubicBezTo>
                <a:cubicBezTo>
                  <a:pt x="5736167" y="381000"/>
                  <a:pt x="5742307" y="395607"/>
                  <a:pt x="5753100" y="406400"/>
                </a:cubicBezTo>
                <a:cubicBezTo>
                  <a:pt x="5763893" y="417193"/>
                  <a:pt x="5783110" y="418857"/>
                  <a:pt x="5791200" y="431800"/>
                </a:cubicBezTo>
                <a:cubicBezTo>
                  <a:pt x="5805390" y="454504"/>
                  <a:pt x="5816600" y="508000"/>
                  <a:pt x="5816600" y="508000"/>
                </a:cubicBezTo>
                <a:cubicBezTo>
                  <a:pt x="5809716" y="542422"/>
                  <a:pt x="5809645" y="584684"/>
                  <a:pt x="5778500" y="609600"/>
                </a:cubicBezTo>
                <a:cubicBezTo>
                  <a:pt x="5768047" y="617963"/>
                  <a:pt x="5753100" y="618067"/>
                  <a:pt x="5740400" y="622300"/>
                </a:cubicBezTo>
                <a:cubicBezTo>
                  <a:pt x="5736167" y="635000"/>
                  <a:pt x="5733687" y="648426"/>
                  <a:pt x="5727700" y="660400"/>
                </a:cubicBezTo>
                <a:cubicBezTo>
                  <a:pt x="5720874" y="674052"/>
                  <a:pt x="5704459" y="683390"/>
                  <a:pt x="5702300" y="698500"/>
                </a:cubicBezTo>
                <a:cubicBezTo>
                  <a:pt x="5696387" y="739890"/>
                  <a:pt x="5750820" y="803030"/>
                  <a:pt x="5765800" y="825500"/>
                </a:cubicBezTo>
                <a:lnTo>
                  <a:pt x="5791200" y="863600"/>
                </a:lnTo>
                <a:cubicBezTo>
                  <a:pt x="5799667" y="876300"/>
                  <a:pt x="5811773" y="887220"/>
                  <a:pt x="5816600" y="901700"/>
                </a:cubicBezTo>
                <a:cubicBezTo>
                  <a:pt x="5825067" y="927100"/>
                  <a:pt x="5823068" y="958968"/>
                  <a:pt x="5842000" y="977900"/>
                </a:cubicBezTo>
                <a:cubicBezTo>
                  <a:pt x="5890893" y="1026793"/>
                  <a:pt x="5870137" y="1001056"/>
                  <a:pt x="5905500" y="1054100"/>
                </a:cubicBezTo>
                <a:cubicBezTo>
                  <a:pt x="5901267" y="1037167"/>
                  <a:pt x="5892800" y="985846"/>
                  <a:pt x="5892800" y="1003300"/>
                </a:cubicBezTo>
                <a:cubicBezTo>
                  <a:pt x="5892800" y="1083404"/>
                  <a:pt x="5907275" y="1110225"/>
                  <a:pt x="5930900" y="1181100"/>
                </a:cubicBezTo>
                <a:lnTo>
                  <a:pt x="5943600" y="1219200"/>
                </a:lnTo>
                <a:cubicBezTo>
                  <a:pt x="5883223" y="1259452"/>
                  <a:pt x="5910327" y="1230120"/>
                  <a:pt x="5880100" y="1320800"/>
                </a:cubicBezTo>
                <a:lnTo>
                  <a:pt x="5880100" y="1320800"/>
                </a:lnTo>
                <a:lnTo>
                  <a:pt x="5842000" y="1358900"/>
                </a:lnTo>
                <a:cubicBezTo>
                  <a:pt x="5846233" y="1380067"/>
                  <a:pt x="5849465" y="1401459"/>
                  <a:pt x="5854700" y="1422400"/>
                </a:cubicBezTo>
                <a:cubicBezTo>
                  <a:pt x="5857947" y="1435387"/>
                  <a:pt x="5875181" y="1449607"/>
                  <a:pt x="5867400" y="1460500"/>
                </a:cubicBezTo>
                <a:cubicBezTo>
                  <a:pt x="5844076" y="1493154"/>
                  <a:pt x="5792088" y="1512860"/>
                  <a:pt x="5753100" y="1524000"/>
                </a:cubicBezTo>
                <a:cubicBezTo>
                  <a:pt x="5736317" y="1528795"/>
                  <a:pt x="5719233" y="1532467"/>
                  <a:pt x="5702300" y="1536700"/>
                </a:cubicBezTo>
                <a:cubicBezTo>
                  <a:pt x="5664200" y="1532467"/>
                  <a:pt x="5624026" y="1537101"/>
                  <a:pt x="5588000" y="1524000"/>
                </a:cubicBezTo>
                <a:cubicBezTo>
                  <a:pt x="5573655" y="1518784"/>
                  <a:pt x="5573393" y="1496693"/>
                  <a:pt x="5562600" y="1485900"/>
                </a:cubicBezTo>
                <a:cubicBezTo>
                  <a:pt x="5551807" y="1475107"/>
                  <a:pt x="5537200" y="1468967"/>
                  <a:pt x="5524500" y="1460500"/>
                </a:cubicBezTo>
                <a:cubicBezTo>
                  <a:pt x="5507567" y="1464733"/>
                  <a:pt x="5485059" y="1459948"/>
                  <a:pt x="5473700" y="1473200"/>
                </a:cubicBezTo>
                <a:cubicBezTo>
                  <a:pt x="5378873" y="1583831"/>
                  <a:pt x="5506297" y="1530068"/>
                  <a:pt x="5410200" y="1562100"/>
                </a:cubicBezTo>
                <a:cubicBezTo>
                  <a:pt x="5422900" y="1570567"/>
                  <a:pt x="5434648" y="1580674"/>
                  <a:pt x="5448300" y="1587500"/>
                </a:cubicBezTo>
                <a:cubicBezTo>
                  <a:pt x="5466520" y="1596610"/>
                  <a:pt x="5520924" y="1608831"/>
                  <a:pt x="5537200" y="1612900"/>
                </a:cubicBezTo>
                <a:cubicBezTo>
                  <a:pt x="5545667" y="1625600"/>
                  <a:pt x="5561648" y="1635766"/>
                  <a:pt x="5562600" y="1651000"/>
                </a:cubicBezTo>
                <a:cubicBezTo>
                  <a:pt x="5566043" y="1706088"/>
                  <a:pt x="5573242" y="1766082"/>
                  <a:pt x="5549900" y="1816100"/>
                </a:cubicBezTo>
                <a:cubicBezTo>
                  <a:pt x="5543265" y="1830317"/>
                  <a:pt x="5427359" y="1850768"/>
                  <a:pt x="5410200" y="1854200"/>
                </a:cubicBezTo>
                <a:cubicBezTo>
                  <a:pt x="5401733" y="1866900"/>
                  <a:pt x="5390159" y="1878008"/>
                  <a:pt x="5384800" y="1892300"/>
                </a:cubicBezTo>
                <a:cubicBezTo>
                  <a:pt x="5377221" y="1912511"/>
                  <a:pt x="5377335" y="1934859"/>
                  <a:pt x="5372100" y="1955800"/>
                </a:cubicBezTo>
                <a:cubicBezTo>
                  <a:pt x="5368853" y="1968787"/>
                  <a:pt x="5363633" y="1981200"/>
                  <a:pt x="5359400" y="1993900"/>
                </a:cubicBezTo>
                <a:cubicBezTo>
                  <a:pt x="5363633" y="2023533"/>
                  <a:pt x="5366229" y="2053447"/>
                  <a:pt x="5372100" y="2082800"/>
                </a:cubicBezTo>
                <a:cubicBezTo>
                  <a:pt x="5374725" y="2095927"/>
                  <a:pt x="5376437" y="2110447"/>
                  <a:pt x="5384800" y="2120900"/>
                </a:cubicBezTo>
                <a:cubicBezTo>
                  <a:pt x="5394335" y="2132819"/>
                  <a:pt x="5410200" y="2137833"/>
                  <a:pt x="5422900" y="2146300"/>
                </a:cubicBezTo>
                <a:cubicBezTo>
                  <a:pt x="5426482" y="2157046"/>
                  <a:pt x="5469792" y="2236177"/>
                  <a:pt x="5435600" y="2260600"/>
                </a:cubicBezTo>
                <a:cubicBezTo>
                  <a:pt x="5413813" y="2276162"/>
                  <a:pt x="5384800" y="2277533"/>
                  <a:pt x="5359400" y="2286000"/>
                </a:cubicBezTo>
                <a:cubicBezTo>
                  <a:pt x="5346700" y="2290233"/>
                  <a:pt x="5332439" y="2291274"/>
                  <a:pt x="5321300" y="2298700"/>
                </a:cubicBezTo>
                <a:lnTo>
                  <a:pt x="5245100" y="2349500"/>
                </a:lnTo>
                <a:lnTo>
                  <a:pt x="5207000" y="2374900"/>
                </a:lnTo>
                <a:cubicBezTo>
                  <a:pt x="5202767" y="2387600"/>
                  <a:pt x="5203766" y="2403534"/>
                  <a:pt x="5194300" y="2413000"/>
                </a:cubicBezTo>
                <a:cubicBezTo>
                  <a:pt x="5172714" y="2434586"/>
                  <a:pt x="5118100" y="2463800"/>
                  <a:pt x="5118100" y="2463800"/>
                </a:cubicBezTo>
                <a:cubicBezTo>
                  <a:pt x="5109633" y="2476500"/>
                  <a:pt x="5104619" y="2492365"/>
                  <a:pt x="5092700" y="2501900"/>
                </a:cubicBezTo>
                <a:cubicBezTo>
                  <a:pt x="5082247" y="2510263"/>
                  <a:pt x="5062381" y="2503707"/>
                  <a:pt x="5054600" y="2514600"/>
                </a:cubicBezTo>
                <a:cubicBezTo>
                  <a:pt x="4991724" y="2602627"/>
                  <a:pt x="5062665" y="2570035"/>
                  <a:pt x="5003800" y="2628900"/>
                </a:cubicBezTo>
                <a:cubicBezTo>
                  <a:pt x="4993007" y="2639693"/>
                  <a:pt x="4978400" y="2645833"/>
                  <a:pt x="4965700" y="2654300"/>
                </a:cubicBezTo>
                <a:cubicBezTo>
                  <a:pt x="4931833" y="2650067"/>
                  <a:pt x="4897473" y="2648751"/>
                  <a:pt x="4864100" y="2641600"/>
                </a:cubicBezTo>
                <a:cubicBezTo>
                  <a:pt x="4837920" y="2635990"/>
                  <a:pt x="4787900" y="2616200"/>
                  <a:pt x="4787900" y="2616200"/>
                </a:cubicBezTo>
                <a:cubicBezTo>
                  <a:pt x="4784581" y="2617030"/>
                  <a:pt x="4707282" y="2634975"/>
                  <a:pt x="4699000" y="2641600"/>
                </a:cubicBezTo>
                <a:cubicBezTo>
                  <a:pt x="4687081" y="2651135"/>
                  <a:pt x="4685519" y="2670165"/>
                  <a:pt x="4673600" y="2679700"/>
                </a:cubicBezTo>
                <a:cubicBezTo>
                  <a:pt x="4657145" y="2692864"/>
                  <a:pt x="4560080" y="2704970"/>
                  <a:pt x="4559300" y="2705100"/>
                </a:cubicBezTo>
                <a:cubicBezTo>
                  <a:pt x="4478820" y="2698393"/>
                  <a:pt x="4362214" y="2679377"/>
                  <a:pt x="4279900" y="2705100"/>
                </a:cubicBezTo>
                <a:cubicBezTo>
                  <a:pt x="4250763" y="2714205"/>
                  <a:pt x="4232660" y="2746247"/>
                  <a:pt x="4203700" y="2755900"/>
                </a:cubicBezTo>
                <a:lnTo>
                  <a:pt x="4165600" y="2768600"/>
                </a:lnTo>
                <a:cubicBezTo>
                  <a:pt x="4157133" y="2781300"/>
                  <a:pt x="4152119" y="2797165"/>
                  <a:pt x="4140200" y="2806700"/>
                </a:cubicBezTo>
                <a:cubicBezTo>
                  <a:pt x="4129747" y="2815063"/>
                  <a:pt x="4114074" y="2813413"/>
                  <a:pt x="4102100" y="2819400"/>
                </a:cubicBezTo>
                <a:cubicBezTo>
                  <a:pt x="4088448" y="2826226"/>
                  <a:pt x="4076700" y="2836333"/>
                  <a:pt x="4064000" y="2844800"/>
                </a:cubicBezTo>
                <a:cubicBezTo>
                  <a:pt x="4047067" y="2870200"/>
                  <a:pt x="4042160" y="2911347"/>
                  <a:pt x="4013200" y="2921000"/>
                </a:cubicBezTo>
                <a:cubicBezTo>
                  <a:pt x="3917435" y="2952922"/>
                  <a:pt x="4035477" y="2909861"/>
                  <a:pt x="3937000" y="2959100"/>
                </a:cubicBezTo>
                <a:cubicBezTo>
                  <a:pt x="3925026" y="2965087"/>
                  <a:pt x="3911600" y="2967567"/>
                  <a:pt x="3898900" y="2971800"/>
                </a:cubicBezTo>
                <a:cubicBezTo>
                  <a:pt x="3886200" y="2967567"/>
                  <a:pt x="3872774" y="2965087"/>
                  <a:pt x="3860800" y="2959100"/>
                </a:cubicBezTo>
                <a:cubicBezTo>
                  <a:pt x="3847148" y="2952274"/>
                  <a:pt x="3836729" y="2939713"/>
                  <a:pt x="3822700" y="2933700"/>
                </a:cubicBezTo>
                <a:cubicBezTo>
                  <a:pt x="3806657" y="2926824"/>
                  <a:pt x="3788683" y="2925795"/>
                  <a:pt x="3771900" y="2921000"/>
                </a:cubicBezTo>
                <a:cubicBezTo>
                  <a:pt x="3680539" y="2894897"/>
                  <a:pt x="3800324" y="2916615"/>
                  <a:pt x="3632200" y="2895600"/>
                </a:cubicBezTo>
                <a:lnTo>
                  <a:pt x="3556000" y="2870200"/>
                </a:lnTo>
                <a:cubicBezTo>
                  <a:pt x="3543300" y="2865967"/>
                  <a:pt x="3531221" y="2858832"/>
                  <a:pt x="3517900" y="2857500"/>
                </a:cubicBezTo>
                <a:cubicBezTo>
                  <a:pt x="3475567" y="2853267"/>
                  <a:pt x="3433071" y="2850423"/>
                  <a:pt x="3390900" y="2844800"/>
                </a:cubicBezTo>
                <a:cubicBezTo>
                  <a:pt x="3369504" y="2841947"/>
                  <a:pt x="3348638" y="2835961"/>
                  <a:pt x="3327400" y="2832100"/>
                </a:cubicBezTo>
                <a:cubicBezTo>
                  <a:pt x="3302065" y="2827494"/>
                  <a:pt x="3276724" y="2822803"/>
                  <a:pt x="3251200" y="2819400"/>
                </a:cubicBezTo>
                <a:cubicBezTo>
                  <a:pt x="3213202" y="2814334"/>
                  <a:pt x="3175000" y="2810933"/>
                  <a:pt x="3136900" y="2806700"/>
                </a:cubicBezTo>
                <a:cubicBezTo>
                  <a:pt x="2988299" y="2757166"/>
                  <a:pt x="3087433" y="2782785"/>
                  <a:pt x="2832100" y="2768600"/>
                </a:cubicBezTo>
                <a:cubicBezTo>
                  <a:pt x="2671557" y="2715086"/>
                  <a:pt x="2928235" y="2804358"/>
                  <a:pt x="2755900" y="2730500"/>
                </a:cubicBezTo>
                <a:cubicBezTo>
                  <a:pt x="2739857" y="2723624"/>
                  <a:pt x="2722167" y="2721457"/>
                  <a:pt x="2705100" y="2717800"/>
                </a:cubicBezTo>
                <a:cubicBezTo>
                  <a:pt x="2662887" y="2708754"/>
                  <a:pt x="2620838" y="2698505"/>
                  <a:pt x="2578100" y="2692400"/>
                </a:cubicBezTo>
                <a:lnTo>
                  <a:pt x="2400300" y="2667000"/>
                </a:lnTo>
                <a:lnTo>
                  <a:pt x="2324100" y="2641600"/>
                </a:lnTo>
                <a:cubicBezTo>
                  <a:pt x="2311400" y="2637367"/>
                  <a:pt x="2297139" y="2636326"/>
                  <a:pt x="2286000" y="2628900"/>
                </a:cubicBezTo>
                <a:lnTo>
                  <a:pt x="2247900" y="2603500"/>
                </a:lnTo>
                <a:cubicBezTo>
                  <a:pt x="2239433" y="2590800"/>
                  <a:pt x="2229326" y="2579052"/>
                  <a:pt x="2222500" y="2565400"/>
                </a:cubicBezTo>
                <a:cubicBezTo>
                  <a:pt x="2216513" y="2553426"/>
                  <a:pt x="2218163" y="2537753"/>
                  <a:pt x="2209800" y="2527300"/>
                </a:cubicBezTo>
                <a:cubicBezTo>
                  <a:pt x="2200265" y="2515381"/>
                  <a:pt x="2183426" y="2511671"/>
                  <a:pt x="2171700" y="2501900"/>
                </a:cubicBezTo>
                <a:cubicBezTo>
                  <a:pt x="2108279" y="2449049"/>
                  <a:pt x="2162457" y="2473419"/>
                  <a:pt x="2095500" y="2451100"/>
                </a:cubicBezTo>
                <a:cubicBezTo>
                  <a:pt x="2091267" y="2438400"/>
                  <a:pt x="2089301" y="2424702"/>
                  <a:pt x="2082800" y="2413000"/>
                </a:cubicBezTo>
                <a:cubicBezTo>
                  <a:pt x="2067975" y="2386315"/>
                  <a:pt x="2032000" y="2336800"/>
                  <a:pt x="2032000" y="2336800"/>
                </a:cubicBezTo>
                <a:cubicBezTo>
                  <a:pt x="2036233" y="2311400"/>
                  <a:pt x="2039114" y="2285737"/>
                  <a:pt x="2044700" y="2260600"/>
                </a:cubicBezTo>
                <a:cubicBezTo>
                  <a:pt x="2047604" y="2247532"/>
                  <a:pt x="2062372" y="2234929"/>
                  <a:pt x="2057400" y="2222500"/>
                </a:cubicBezTo>
                <a:cubicBezTo>
                  <a:pt x="2051731" y="2208328"/>
                  <a:pt x="2032000" y="2205567"/>
                  <a:pt x="2019300" y="2197100"/>
                </a:cubicBezTo>
                <a:cubicBezTo>
                  <a:pt x="2002367" y="2201333"/>
                  <a:pt x="1983023" y="2200118"/>
                  <a:pt x="1968500" y="2209800"/>
                </a:cubicBezTo>
                <a:cubicBezTo>
                  <a:pt x="1888549" y="2263100"/>
                  <a:pt x="2027217" y="2255487"/>
                  <a:pt x="1866900" y="2273300"/>
                </a:cubicBezTo>
                <a:cubicBezTo>
                  <a:pt x="1630512" y="2299565"/>
                  <a:pt x="1790912" y="2284679"/>
                  <a:pt x="1384300" y="2298700"/>
                </a:cubicBezTo>
                <a:cubicBezTo>
                  <a:pt x="1371600" y="2307167"/>
                  <a:pt x="1359852" y="2317274"/>
                  <a:pt x="1346200" y="2324100"/>
                </a:cubicBezTo>
                <a:cubicBezTo>
                  <a:pt x="1334226" y="2330087"/>
                  <a:pt x="1319802" y="2330299"/>
                  <a:pt x="1308100" y="2336800"/>
                </a:cubicBezTo>
                <a:cubicBezTo>
                  <a:pt x="1281415" y="2351625"/>
                  <a:pt x="1257300" y="2370667"/>
                  <a:pt x="1231900" y="2387600"/>
                </a:cubicBezTo>
                <a:lnTo>
                  <a:pt x="1193800" y="2413000"/>
                </a:lnTo>
                <a:cubicBezTo>
                  <a:pt x="1185333" y="2425700"/>
                  <a:pt x="1175226" y="2437448"/>
                  <a:pt x="1168400" y="2451100"/>
                </a:cubicBezTo>
                <a:cubicBezTo>
                  <a:pt x="1162413" y="2463074"/>
                  <a:pt x="1164063" y="2478747"/>
                  <a:pt x="1155700" y="2489200"/>
                </a:cubicBezTo>
                <a:cubicBezTo>
                  <a:pt x="1146165" y="2501119"/>
                  <a:pt x="1130300" y="2506133"/>
                  <a:pt x="1117600" y="2514600"/>
                </a:cubicBezTo>
                <a:cubicBezTo>
                  <a:pt x="1054100" y="2510367"/>
                  <a:pt x="989875" y="2512363"/>
                  <a:pt x="927100" y="2501900"/>
                </a:cubicBezTo>
                <a:cubicBezTo>
                  <a:pt x="912044" y="2499391"/>
                  <a:pt x="902652" y="2483326"/>
                  <a:pt x="889000" y="2476500"/>
                </a:cubicBezTo>
                <a:cubicBezTo>
                  <a:pt x="877026" y="2470513"/>
                  <a:pt x="864152" y="2465693"/>
                  <a:pt x="850900" y="2463800"/>
                </a:cubicBezTo>
                <a:cubicBezTo>
                  <a:pt x="804611" y="2457187"/>
                  <a:pt x="757767" y="2455333"/>
                  <a:pt x="711200" y="2451100"/>
                </a:cubicBezTo>
                <a:cubicBezTo>
                  <a:pt x="706967" y="2421467"/>
                  <a:pt x="711887" y="2388974"/>
                  <a:pt x="698500" y="2362200"/>
                </a:cubicBezTo>
                <a:cubicBezTo>
                  <a:pt x="684299" y="2333798"/>
                  <a:pt x="601971" y="2361186"/>
                  <a:pt x="596900" y="2362200"/>
                </a:cubicBezTo>
                <a:cubicBezTo>
                  <a:pt x="584200" y="2370667"/>
                  <a:pt x="572748" y="2381401"/>
                  <a:pt x="558800" y="2387600"/>
                </a:cubicBezTo>
                <a:cubicBezTo>
                  <a:pt x="534334" y="2398474"/>
                  <a:pt x="482600" y="2413000"/>
                  <a:pt x="482600" y="2413000"/>
                </a:cubicBezTo>
                <a:cubicBezTo>
                  <a:pt x="442348" y="2473377"/>
                  <a:pt x="471680" y="2455927"/>
                  <a:pt x="381000" y="2425700"/>
                </a:cubicBezTo>
                <a:lnTo>
                  <a:pt x="342900" y="2413000"/>
                </a:lnTo>
                <a:lnTo>
                  <a:pt x="304800" y="2400300"/>
                </a:lnTo>
                <a:cubicBezTo>
                  <a:pt x="296333" y="2387600"/>
                  <a:pt x="285413" y="2376229"/>
                  <a:pt x="279400" y="2362200"/>
                </a:cubicBezTo>
                <a:cubicBezTo>
                  <a:pt x="272524" y="2346157"/>
                  <a:pt x="279952" y="2322759"/>
                  <a:pt x="266700" y="2311400"/>
                </a:cubicBezTo>
                <a:cubicBezTo>
                  <a:pt x="246372" y="2293976"/>
                  <a:pt x="212777" y="2300852"/>
                  <a:pt x="190500" y="2286000"/>
                </a:cubicBezTo>
                <a:cubicBezTo>
                  <a:pt x="127493" y="2243996"/>
                  <a:pt x="167510" y="2262759"/>
                  <a:pt x="63500" y="2247900"/>
                </a:cubicBezTo>
                <a:cubicBezTo>
                  <a:pt x="59267" y="2235200"/>
                  <a:pt x="53195" y="2222971"/>
                  <a:pt x="50800" y="2209800"/>
                </a:cubicBezTo>
                <a:cubicBezTo>
                  <a:pt x="44695" y="2176220"/>
                  <a:pt x="47080" y="2141128"/>
                  <a:pt x="38100" y="2108200"/>
                </a:cubicBezTo>
                <a:cubicBezTo>
                  <a:pt x="34084" y="2093474"/>
                  <a:pt x="19526" y="2083752"/>
                  <a:pt x="12700" y="2070100"/>
                </a:cubicBezTo>
                <a:cubicBezTo>
                  <a:pt x="6713" y="2058126"/>
                  <a:pt x="4233" y="2044700"/>
                  <a:pt x="0" y="2032000"/>
                </a:cubicBezTo>
                <a:cubicBezTo>
                  <a:pt x="4233" y="2015067"/>
                  <a:pt x="3018" y="1995723"/>
                  <a:pt x="12700" y="1981200"/>
                </a:cubicBezTo>
                <a:cubicBezTo>
                  <a:pt x="21167" y="1968500"/>
                  <a:pt x="42710" y="1968743"/>
                  <a:pt x="50800" y="1955800"/>
                </a:cubicBezTo>
                <a:cubicBezTo>
                  <a:pt x="64990" y="1933096"/>
                  <a:pt x="67733" y="1905000"/>
                  <a:pt x="76200" y="1879600"/>
                </a:cubicBezTo>
                <a:lnTo>
                  <a:pt x="88900" y="1841500"/>
                </a:lnTo>
                <a:cubicBezTo>
                  <a:pt x="84667" y="1828800"/>
                  <a:pt x="82701" y="1815102"/>
                  <a:pt x="76200" y="1803400"/>
                </a:cubicBezTo>
                <a:cubicBezTo>
                  <a:pt x="61375" y="1776715"/>
                  <a:pt x="25400" y="1727200"/>
                  <a:pt x="25400" y="1727200"/>
                </a:cubicBezTo>
                <a:cubicBezTo>
                  <a:pt x="29633" y="1714500"/>
                  <a:pt x="26126" y="1695087"/>
                  <a:pt x="38100" y="1689100"/>
                </a:cubicBezTo>
                <a:cubicBezTo>
                  <a:pt x="64874" y="1675713"/>
                  <a:pt x="97647" y="1682271"/>
                  <a:pt x="127000" y="1676400"/>
                </a:cubicBezTo>
                <a:cubicBezTo>
                  <a:pt x="140127" y="1673775"/>
                  <a:pt x="152400" y="1667933"/>
                  <a:pt x="165100" y="1663700"/>
                </a:cubicBezTo>
                <a:cubicBezTo>
                  <a:pt x="194733" y="1667933"/>
                  <a:pt x="227226" y="1663013"/>
                  <a:pt x="254000" y="1676400"/>
                </a:cubicBezTo>
                <a:cubicBezTo>
                  <a:pt x="265974" y="1682387"/>
                  <a:pt x="258337" y="1704047"/>
                  <a:pt x="266700" y="1714500"/>
                </a:cubicBezTo>
                <a:cubicBezTo>
                  <a:pt x="284605" y="1736881"/>
                  <a:pt x="317801" y="1744234"/>
                  <a:pt x="342900" y="1752600"/>
                </a:cubicBezTo>
                <a:cubicBezTo>
                  <a:pt x="351266" y="1777699"/>
                  <a:pt x="358619" y="1810895"/>
                  <a:pt x="381000" y="1828800"/>
                </a:cubicBezTo>
                <a:cubicBezTo>
                  <a:pt x="391453" y="1837163"/>
                  <a:pt x="406400" y="1837267"/>
                  <a:pt x="419100" y="1841500"/>
                </a:cubicBezTo>
                <a:cubicBezTo>
                  <a:pt x="427567" y="1854200"/>
                  <a:pt x="431557" y="1871510"/>
                  <a:pt x="444500" y="1879600"/>
                </a:cubicBezTo>
                <a:cubicBezTo>
                  <a:pt x="467204" y="1893790"/>
                  <a:pt x="520700" y="1905000"/>
                  <a:pt x="520700" y="1905000"/>
                </a:cubicBezTo>
                <a:cubicBezTo>
                  <a:pt x="524933" y="1934633"/>
                  <a:pt x="509453" y="1975939"/>
                  <a:pt x="533400" y="1993900"/>
                </a:cubicBezTo>
                <a:cubicBezTo>
                  <a:pt x="551361" y="2007371"/>
                  <a:pt x="631554" y="1978115"/>
                  <a:pt x="660400" y="1968500"/>
                </a:cubicBezTo>
                <a:cubicBezTo>
                  <a:pt x="704971" y="1834786"/>
                  <a:pt x="671799" y="1950909"/>
                  <a:pt x="698500" y="1790700"/>
                </a:cubicBezTo>
                <a:cubicBezTo>
                  <a:pt x="701369" y="1773483"/>
                  <a:pt x="706405" y="1756683"/>
                  <a:pt x="711200" y="1739900"/>
                </a:cubicBezTo>
                <a:cubicBezTo>
                  <a:pt x="714878" y="1727028"/>
                  <a:pt x="713447" y="1710163"/>
                  <a:pt x="723900" y="1701800"/>
                </a:cubicBezTo>
                <a:cubicBezTo>
                  <a:pt x="737530" y="1690896"/>
                  <a:pt x="757767" y="1693333"/>
                  <a:pt x="774700" y="1689100"/>
                </a:cubicBezTo>
                <a:cubicBezTo>
                  <a:pt x="787400" y="1693333"/>
                  <a:pt x="799505" y="1700236"/>
                  <a:pt x="812800" y="1701800"/>
                </a:cubicBezTo>
                <a:cubicBezTo>
                  <a:pt x="871811" y="1708742"/>
                  <a:pt x="932956" y="1700089"/>
                  <a:pt x="990600" y="1714500"/>
                </a:cubicBezTo>
                <a:cubicBezTo>
                  <a:pt x="1020216" y="1721904"/>
                  <a:pt x="1066800" y="1765300"/>
                  <a:pt x="1066800" y="1765300"/>
                </a:cubicBezTo>
                <a:cubicBezTo>
                  <a:pt x="1071033" y="1778000"/>
                  <a:pt x="1070034" y="1793934"/>
                  <a:pt x="1079500" y="1803400"/>
                </a:cubicBezTo>
                <a:cubicBezTo>
                  <a:pt x="1152400" y="1876300"/>
                  <a:pt x="1189945" y="1857313"/>
                  <a:pt x="1295400" y="1866900"/>
                </a:cubicBezTo>
                <a:cubicBezTo>
                  <a:pt x="1329267" y="1862667"/>
                  <a:pt x="1363420" y="1860305"/>
                  <a:pt x="1397000" y="1854200"/>
                </a:cubicBezTo>
                <a:cubicBezTo>
                  <a:pt x="1410171" y="1851805"/>
                  <a:pt x="1427674" y="1852639"/>
                  <a:pt x="1435100" y="1841500"/>
                </a:cubicBezTo>
                <a:cubicBezTo>
                  <a:pt x="1447074" y="1823539"/>
                  <a:pt x="1435826" y="1795961"/>
                  <a:pt x="1447800" y="1778000"/>
                </a:cubicBezTo>
                <a:cubicBezTo>
                  <a:pt x="1455226" y="1766861"/>
                  <a:pt x="1472729" y="1767695"/>
                  <a:pt x="1485900" y="1765300"/>
                </a:cubicBezTo>
                <a:cubicBezTo>
                  <a:pt x="1519480" y="1759195"/>
                  <a:pt x="1553633" y="1756833"/>
                  <a:pt x="1587500" y="1752600"/>
                </a:cubicBezTo>
                <a:cubicBezTo>
                  <a:pt x="1659564" y="1644504"/>
                  <a:pt x="1607960" y="1679771"/>
                  <a:pt x="1752600" y="1663700"/>
                </a:cubicBezTo>
                <a:cubicBezTo>
                  <a:pt x="1909222" y="1611493"/>
                  <a:pt x="1802059" y="1639637"/>
                  <a:pt x="2082800" y="1625600"/>
                </a:cubicBezTo>
                <a:cubicBezTo>
                  <a:pt x="2087033" y="1600200"/>
                  <a:pt x="2082724" y="1571758"/>
                  <a:pt x="2095500" y="1549400"/>
                </a:cubicBezTo>
                <a:cubicBezTo>
                  <a:pt x="2102142" y="1537777"/>
                  <a:pt x="2120213" y="1536700"/>
                  <a:pt x="2133600" y="1536700"/>
                </a:cubicBezTo>
                <a:cubicBezTo>
                  <a:pt x="2163534" y="1536700"/>
                  <a:pt x="2192867" y="1545167"/>
                  <a:pt x="2222500" y="1549400"/>
                </a:cubicBezTo>
                <a:cubicBezTo>
                  <a:pt x="2235200" y="1553633"/>
                  <a:pt x="2248626" y="1556113"/>
                  <a:pt x="2260600" y="1562100"/>
                </a:cubicBezTo>
                <a:cubicBezTo>
                  <a:pt x="2274252" y="1568926"/>
                  <a:pt x="2283623" y="1585119"/>
                  <a:pt x="2298700" y="1587500"/>
                </a:cubicBezTo>
                <a:cubicBezTo>
                  <a:pt x="2365735" y="1598084"/>
                  <a:pt x="2434167" y="1595967"/>
                  <a:pt x="2501900" y="1600200"/>
                </a:cubicBezTo>
                <a:cubicBezTo>
                  <a:pt x="2514600" y="1608667"/>
                  <a:pt x="2529207" y="1614807"/>
                  <a:pt x="2540000" y="1625600"/>
                </a:cubicBezTo>
                <a:cubicBezTo>
                  <a:pt x="2550793" y="1636393"/>
                  <a:pt x="2553913" y="1653649"/>
                  <a:pt x="2565400" y="1663700"/>
                </a:cubicBezTo>
                <a:cubicBezTo>
                  <a:pt x="2588374" y="1683802"/>
                  <a:pt x="2616200" y="1697567"/>
                  <a:pt x="2641600" y="1714500"/>
                </a:cubicBezTo>
                <a:lnTo>
                  <a:pt x="2679700" y="1739900"/>
                </a:lnTo>
                <a:lnTo>
                  <a:pt x="2717800" y="1765300"/>
                </a:lnTo>
                <a:cubicBezTo>
                  <a:pt x="2730500" y="1761067"/>
                  <a:pt x="2752653" y="1765587"/>
                  <a:pt x="2755900" y="1752600"/>
                </a:cubicBezTo>
                <a:cubicBezTo>
                  <a:pt x="2760372" y="1734711"/>
                  <a:pt x="2739008" y="1641259"/>
                  <a:pt x="2730500" y="1612900"/>
                </a:cubicBezTo>
                <a:cubicBezTo>
                  <a:pt x="2722807" y="1587255"/>
                  <a:pt x="2729047" y="1548674"/>
                  <a:pt x="2705100" y="1536700"/>
                </a:cubicBezTo>
                <a:lnTo>
                  <a:pt x="2654300" y="1511300"/>
                </a:lnTo>
                <a:cubicBezTo>
                  <a:pt x="2645833" y="1498600"/>
                  <a:pt x="2631059" y="1488310"/>
                  <a:pt x="2628900" y="1473200"/>
                </a:cubicBezTo>
                <a:cubicBezTo>
                  <a:pt x="2623026" y="1432084"/>
                  <a:pt x="2651397" y="1415505"/>
                  <a:pt x="2667000" y="1384300"/>
                </a:cubicBezTo>
                <a:cubicBezTo>
                  <a:pt x="2672987" y="1372326"/>
                  <a:pt x="2675467" y="1358900"/>
                  <a:pt x="2679700" y="1346200"/>
                </a:cubicBezTo>
                <a:cubicBezTo>
                  <a:pt x="2617817" y="1253375"/>
                  <a:pt x="2693352" y="1370091"/>
                  <a:pt x="2628900" y="1257300"/>
                </a:cubicBezTo>
                <a:cubicBezTo>
                  <a:pt x="2621327" y="1244048"/>
                  <a:pt x="2609699" y="1233148"/>
                  <a:pt x="2603500" y="1219200"/>
                </a:cubicBezTo>
                <a:cubicBezTo>
                  <a:pt x="2583380" y="1173929"/>
                  <a:pt x="2587190" y="1139390"/>
                  <a:pt x="2552700" y="1104900"/>
                </a:cubicBezTo>
                <a:cubicBezTo>
                  <a:pt x="2541907" y="1094107"/>
                  <a:pt x="2527300" y="1087967"/>
                  <a:pt x="2514600" y="1079500"/>
                </a:cubicBezTo>
                <a:cubicBezTo>
                  <a:pt x="2510367" y="1066800"/>
                  <a:pt x="2501900" y="1054787"/>
                  <a:pt x="2501900" y="1041400"/>
                </a:cubicBezTo>
                <a:cubicBezTo>
                  <a:pt x="2501900" y="1028013"/>
                  <a:pt x="2505134" y="1012766"/>
                  <a:pt x="2514600" y="1003300"/>
                </a:cubicBezTo>
                <a:cubicBezTo>
                  <a:pt x="2542662" y="975238"/>
                  <a:pt x="2587834" y="948926"/>
                  <a:pt x="2628900" y="939800"/>
                </a:cubicBezTo>
                <a:cubicBezTo>
                  <a:pt x="2654037" y="934214"/>
                  <a:pt x="2680118" y="933345"/>
                  <a:pt x="2705100" y="927100"/>
                </a:cubicBezTo>
                <a:cubicBezTo>
                  <a:pt x="2731075" y="920606"/>
                  <a:pt x="2755900" y="910167"/>
                  <a:pt x="2781300" y="901700"/>
                </a:cubicBezTo>
                <a:lnTo>
                  <a:pt x="2819400" y="889000"/>
                </a:lnTo>
                <a:cubicBezTo>
                  <a:pt x="2827867" y="876300"/>
                  <a:pt x="2831857" y="858990"/>
                  <a:pt x="2844800" y="850900"/>
                </a:cubicBezTo>
                <a:cubicBezTo>
                  <a:pt x="2867504" y="836710"/>
                  <a:pt x="2921000" y="825500"/>
                  <a:pt x="2921000" y="825500"/>
                </a:cubicBezTo>
                <a:cubicBezTo>
                  <a:pt x="2929467" y="812800"/>
                  <a:pt x="2934481" y="796935"/>
                  <a:pt x="2946400" y="787400"/>
                </a:cubicBezTo>
                <a:cubicBezTo>
                  <a:pt x="2956853" y="779037"/>
                  <a:pt x="2972526" y="780687"/>
                  <a:pt x="2984500" y="774700"/>
                </a:cubicBezTo>
                <a:cubicBezTo>
                  <a:pt x="2998152" y="767874"/>
                  <a:pt x="3009900" y="757767"/>
                  <a:pt x="3022600" y="749300"/>
                </a:cubicBezTo>
                <a:cubicBezTo>
                  <a:pt x="3031067" y="736600"/>
                  <a:pt x="3042641" y="725492"/>
                  <a:pt x="3048000" y="711200"/>
                </a:cubicBezTo>
                <a:cubicBezTo>
                  <a:pt x="3079939" y="626029"/>
                  <a:pt x="3037078" y="629667"/>
                  <a:pt x="3073400" y="520700"/>
                </a:cubicBezTo>
                <a:cubicBezTo>
                  <a:pt x="3078227" y="506220"/>
                  <a:pt x="3098800" y="503767"/>
                  <a:pt x="3111500" y="495300"/>
                </a:cubicBezTo>
                <a:cubicBezTo>
                  <a:pt x="3140766" y="500178"/>
                  <a:pt x="3194536" y="505068"/>
                  <a:pt x="3225800" y="520700"/>
                </a:cubicBezTo>
                <a:cubicBezTo>
                  <a:pt x="3324277" y="569939"/>
                  <a:pt x="3206235" y="526878"/>
                  <a:pt x="3302000" y="558800"/>
                </a:cubicBezTo>
                <a:cubicBezTo>
                  <a:pt x="3310467" y="546100"/>
                  <a:pt x="3320574" y="534352"/>
                  <a:pt x="3327400" y="520700"/>
                </a:cubicBezTo>
                <a:cubicBezTo>
                  <a:pt x="3333387" y="508726"/>
                  <a:pt x="3336651" y="495535"/>
                  <a:pt x="3340100" y="482600"/>
                </a:cubicBezTo>
                <a:cubicBezTo>
                  <a:pt x="3353592" y="432005"/>
                  <a:pt x="3365500" y="381000"/>
                  <a:pt x="3378200" y="330200"/>
                </a:cubicBezTo>
                <a:cubicBezTo>
                  <a:pt x="3399367" y="334433"/>
                  <a:pt x="3425117" y="329081"/>
                  <a:pt x="3441700" y="342900"/>
                </a:cubicBezTo>
                <a:cubicBezTo>
                  <a:pt x="3455109" y="354074"/>
                  <a:pt x="3449605" y="376917"/>
                  <a:pt x="3454400" y="393700"/>
                </a:cubicBezTo>
                <a:cubicBezTo>
                  <a:pt x="3461734" y="419367"/>
                  <a:pt x="3471296" y="451347"/>
                  <a:pt x="3492500" y="469900"/>
                </a:cubicBezTo>
                <a:cubicBezTo>
                  <a:pt x="3546247" y="516928"/>
                  <a:pt x="3554471" y="515957"/>
                  <a:pt x="3606800" y="533400"/>
                </a:cubicBezTo>
                <a:cubicBezTo>
                  <a:pt x="3666067" y="529167"/>
                  <a:pt x="3725589" y="527642"/>
                  <a:pt x="3784600" y="520700"/>
                </a:cubicBezTo>
                <a:cubicBezTo>
                  <a:pt x="3797895" y="519136"/>
                  <a:pt x="3809448" y="509893"/>
                  <a:pt x="3822700" y="508000"/>
                </a:cubicBezTo>
                <a:cubicBezTo>
                  <a:pt x="3868989" y="501387"/>
                  <a:pt x="3915833" y="499533"/>
                  <a:pt x="3962400" y="495300"/>
                </a:cubicBezTo>
                <a:cubicBezTo>
                  <a:pt x="3989577" y="486241"/>
                  <a:pt x="4018325" y="480371"/>
                  <a:pt x="4038600" y="457200"/>
                </a:cubicBezTo>
                <a:cubicBezTo>
                  <a:pt x="4122514" y="361299"/>
                  <a:pt x="4049175" y="394408"/>
                  <a:pt x="4127500" y="368300"/>
                </a:cubicBezTo>
                <a:cubicBezTo>
                  <a:pt x="4141272" y="326985"/>
                  <a:pt x="4133343" y="324781"/>
                  <a:pt x="4178300" y="304800"/>
                </a:cubicBezTo>
                <a:cubicBezTo>
                  <a:pt x="4202766" y="293926"/>
                  <a:pt x="4254500" y="279400"/>
                  <a:pt x="4254500" y="279400"/>
                </a:cubicBezTo>
                <a:cubicBezTo>
                  <a:pt x="4258733" y="258233"/>
                  <a:pt x="4265153" y="237389"/>
                  <a:pt x="4267200" y="215900"/>
                </a:cubicBezTo>
                <a:cubicBezTo>
                  <a:pt x="4273634" y="148340"/>
                  <a:pt x="4254695" y="75712"/>
                  <a:pt x="4279900" y="12700"/>
                </a:cubicBezTo>
                <a:cubicBezTo>
                  <a:pt x="4287917" y="-7342"/>
                  <a:pt x="4322233" y="21167"/>
                  <a:pt x="4343400" y="25400"/>
                </a:cubicBezTo>
                <a:cubicBezTo>
                  <a:pt x="4352972" y="39759"/>
                  <a:pt x="4388354" y="98228"/>
                  <a:pt x="4406900" y="101600"/>
                </a:cubicBezTo>
                <a:cubicBezTo>
                  <a:pt x="4440480" y="107705"/>
                  <a:pt x="4474633" y="93133"/>
                  <a:pt x="4508500" y="88900"/>
                </a:cubicBezTo>
                <a:cubicBezTo>
                  <a:pt x="4598254" y="106851"/>
                  <a:pt x="4551522" y="94774"/>
                  <a:pt x="4648200" y="127000"/>
                </a:cubicBezTo>
                <a:lnTo>
                  <a:pt x="4686300" y="139700"/>
                </a:lnTo>
                <a:cubicBezTo>
                  <a:pt x="4694767" y="152400"/>
                  <a:pt x="4699781" y="168265"/>
                  <a:pt x="4711700" y="177800"/>
                </a:cubicBezTo>
                <a:cubicBezTo>
                  <a:pt x="4722153" y="186163"/>
                  <a:pt x="4749800" y="190500"/>
                  <a:pt x="4749800" y="1905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5638" y="257175"/>
            <a:ext cx="4179887" cy="6284913"/>
          </a:xfrm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767388" y="809625"/>
            <a:ext cx="4221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AT" sz="2800">
                <a:latin typeface="Calibri" pitchFamily="34" charset="0"/>
              </a:rPr>
              <a:t>Build dams and canals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767388" y="1952625"/>
            <a:ext cx="42211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AT" sz="2800">
                <a:latin typeface="Calibri" pitchFamily="34" charset="0"/>
              </a:rPr>
              <a:t>Use their </a:t>
            </a:r>
            <a:r>
              <a:rPr lang="de-DE" sz="2800">
                <a:latin typeface="Calibri" pitchFamily="34" charset="0"/>
              </a:rPr>
              <a:t>powerful front teeth to cut trees and other plants</a:t>
            </a:r>
            <a:endParaRPr lang="de-AT" sz="2800">
              <a:latin typeface="Calibri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767388" y="3681413"/>
            <a:ext cx="422116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AT" sz="2800">
                <a:latin typeface="Calibri" pitchFamily="34" charset="0"/>
              </a:rPr>
              <a:t>Have warning signals, such as </a:t>
            </a:r>
            <a:r>
              <a:rPr lang="de-DE" sz="2800">
                <a:latin typeface="Calibri" pitchFamily="34" charset="0"/>
              </a:rPr>
              <a:t>forcefully slapping the water with its broad tail to warn other beavers of danger</a:t>
            </a:r>
            <a:endParaRPr lang="de-AT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AT" sz="6000" smtClean="0"/>
              <a:t>The Beaver Map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5475" y="1690688"/>
            <a:ext cx="10728325" cy="4706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276225"/>
            <a:ext cx="564515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200" y="131763"/>
            <a:ext cx="54165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1700" y="3438525"/>
            <a:ext cx="48323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157" y="1851024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6000" b="1" dirty="0" err="1" smtClean="0">
                <a:ln w="952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Signs</a:t>
            </a:r>
            <a:r>
              <a:rPr lang="de-AT" sz="6000" b="1" dirty="0" smtClean="0">
                <a:ln w="952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AT" sz="6000" b="1" dirty="0" err="1" smtClean="0">
                <a:ln w="952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AT" sz="6000" b="1" dirty="0" smtClean="0">
                <a:ln w="952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AT" sz="6000" b="1" dirty="0" err="1" smtClean="0">
                <a:ln w="952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beaver</a:t>
            </a:r>
            <a:r>
              <a:rPr lang="de-AT" sz="6000" b="1" dirty="0" smtClean="0">
                <a:ln w="952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AT" sz="6000" b="1" dirty="0" err="1" smtClean="0">
                <a:ln w="952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activity</a:t>
            </a:r>
            <a:endParaRPr lang="de-AT" sz="6000" b="1" dirty="0">
              <a:ln w="952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Habitat</a:t>
            </a:r>
          </a:p>
        </p:txBody>
      </p:sp>
      <p:pic>
        <p:nvPicPr>
          <p:cNvPr id="37890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176" b="6715"/>
          <a:stretch>
            <a:fillRect/>
          </a:stretch>
        </p:blipFill>
        <p:spPr>
          <a:xfrm>
            <a:off x="153988" y="1690688"/>
            <a:ext cx="7643812" cy="3848100"/>
          </a:xfrm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8058150" y="1690688"/>
            <a:ext cx="358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AT" sz="2800">
                <a:latin typeface="Calibri" pitchFamily="34" charset="0"/>
              </a:rPr>
              <a:t>On rivers or streams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075613" y="2495550"/>
            <a:ext cx="357187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800" dirty="0" err="1">
                <a:latin typeface="+mn-lt"/>
              </a:rPr>
              <a:t>Build</a:t>
            </a:r>
            <a:r>
              <a:rPr lang="de-AT" sz="2800" dirty="0">
                <a:latin typeface="+mn-lt"/>
              </a:rPr>
              <a:t> </a:t>
            </a:r>
            <a:r>
              <a:rPr lang="de-AT" sz="2800" dirty="0" err="1">
                <a:latin typeface="+mn-lt"/>
              </a:rPr>
              <a:t>canals</a:t>
            </a:r>
            <a:r>
              <a:rPr lang="de-AT" sz="2800" dirty="0">
                <a:latin typeface="+mn-lt"/>
              </a:rPr>
              <a:t> </a:t>
            </a:r>
            <a:r>
              <a:rPr lang="de-AT" sz="2800" dirty="0" err="1">
                <a:latin typeface="+mn-lt"/>
              </a:rPr>
              <a:t>to</a:t>
            </a:r>
            <a:r>
              <a:rPr lang="de-AT" sz="2800" dirty="0">
                <a:latin typeface="+mn-lt"/>
              </a:rPr>
              <a:t> </a:t>
            </a:r>
            <a:r>
              <a:rPr lang="de-AT" sz="2800" dirty="0" err="1">
                <a:latin typeface="+mn-lt"/>
              </a:rPr>
              <a:t>haul</a:t>
            </a:r>
            <a:endParaRPr lang="de-AT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>
                <a:latin typeface="+mn-lt"/>
              </a:rPr>
              <a:t> heavy </a:t>
            </a:r>
            <a:r>
              <a:rPr lang="de-AT" sz="2800" dirty="0" err="1">
                <a:latin typeface="+mn-lt"/>
              </a:rPr>
              <a:t>things</a:t>
            </a:r>
            <a:r>
              <a:rPr lang="de-AT" sz="2800" dirty="0">
                <a:latin typeface="+mn-lt"/>
              </a:rPr>
              <a:t> </a:t>
            </a:r>
            <a:r>
              <a:rPr lang="de-AT" sz="2800" dirty="0" err="1">
                <a:latin typeface="+mn-lt"/>
              </a:rPr>
              <a:t>onto</a:t>
            </a:r>
            <a:r>
              <a:rPr lang="de-AT" sz="2800" dirty="0">
                <a:latin typeface="+mn-lt"/>
              </a:rPr>
              <a:t> </a:t>
            </a:r>
            <a:r>
              <a:rPr lang="de-AT" sz="2800" dirty="0" err="1">
                <a:latin typeface="+mn-lt"/>
              </a:rPr>
              <a:t>land</a:t>
            </a:r>
            <a:endParaRPr lang="de-AT" sz="280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075613" y="3722688"/>
            <a:ext cx="36528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AT" sz="2800" dirty="0">
                <a:latin typeface="+mn-lt"/>
              </a:rPr>
              <a:t>In </a:t>
            </a:r>
            <a:r>
              <a:rPr lang="de-AT" sz="2800" dirty="0" err="1">
                <a:latin typeface="+mn-lt"/>
              </a:rPr>
              <a:t>the</a:t>
            </a:r>
            <a:r>
              <a:rPr lang="de-AT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absence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of</a:t>
            </a:r>
            <a:r>
              <a:rPr lang="de-DE" sz="28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latin typeface="+mn-lt"/>
              </a:rPr>
              <a:t>existing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ponds</a:t>
            </a:r>
            <a:r>
              <a:rPr lang="de-DE" sz="2800" dirty="0">
                <a:latin typeface="+mn-lt"/>
              </a:rPr>
              <a:t>, </a:t>
            </a:r>
            <a:r>
              <a:rPr lang="de-DE" sz="2800" dirty="0" err="1">
                <a:latin typeface="+mn-lt"/>
              </a:rPr>
              <a:t>beavers</a:t>
            </a:r>
            <a:r>
              <a:rPr lang="de-DE" sz="28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+mn-lt"/>
              </a:rPr>
              <a:t>must </a:t>
            </a:r>
            <a:r>
              <a:rPr lang="de-DE" sz="2800" dirty="0" err="1">
                <a:latin typeface="+mn-lt"/>
              </a:rPr>
              <a:t>construct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dams</a:t>
            </a:r>
            <a:r>
              <a:rPr lang="de-DE" sz="28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latin typeface="+mn-lt"/>
              </a:rPr>
              <a:t>before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building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their</a:t>
            </a:r>
            <a:endParaRPr lang="de-DE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lodges</a:t>
            </a:r>
            <a:r>
              <a:rPr lang="de-DE" sz="2800" dirty="0">
                <a:latin typeface="+mn-lt"/>
              </a:rPr>
              <a:t>.</a:t>
            </a:r>
            <a:endParaRPr lang="de-AT" sz="28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56100" cy="1325563"/>
          </a:xfrm>
        </p:spPr>
        <p:txBody>
          <a:bodyPr/>
          <a:lstStyle/>
          <a:p>
            <a:pPr eaLnBrk="1" hangingPunct="1"/>
            <a:r>
              <a:rPr lang="de-AT" smtClean="0"/>
              <a:t>Causes of death</a:t>
            </a:r>
          </a:p>
        </p:txBody>
      </p:sp>
      <p:pic>
        <p:nvPicPr>
          <p:cNvPr id="3891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585" b="6494"/>
          <a:stretch>
            <a:fillRect/>
          </a:stretch>
        </p:blipFill>
        <p:spPr>
          <a:xfrm>
            <a:off x="434975" y="1879600"/>
            <a:ext cx="6191250" cy="3352800"/>
          </a:xfrm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6959600" y="1879600"/>
            <a:ext cx="427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AT" sz="2800">
                <a:latin typeface="Calibri" pitchFamily="34" charset="0"/>
              </a:rPr>
              <a:t>Roadkills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959600" y="3032125"/>
            <a:ext cx="427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AT" sz="2800">
                <a:latin typeface="Calibri" pitchFamily="34" charset="0"/>
              </a:rPr>
              <a:t>Floods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959600" y="4186238"/>
            <a:ext cx="4279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AT" sz="2800">
                <a:latin typeface="Calibri" pitchFamily="34" charset="0"/>
              </a:rPr>
              <a:t>Dams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1219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Inhaltsplatzhalter 6"/>
          <p:cNvSpPr>
            <a:spLocks noGrp="1"/>
          </p:cNvSpPr>
          <p:nvPr>
            <p:ph idx="1"/>
          </p:nvPr>
        </p:nvSpPr>
        <p:spPr>
          <a:xfrm>
            <a:off x="736600" y="911225"/>
            <a:ext cx="10515600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AT" sz="6600" b="1" smtClean="0">
                <a:solidFill>
                  <a:schemeClr val="bg1"/>
                </a:solidFill>
              </a:rPr>
              <a:t>D‘akujeme</a:t>
            </a:r>
            <a:r>
              <a:rPr lang="de-AT" sz="6600" smtClean="0">
                <a:solidFill>
                  <a:schemeClr val="bg1"/>
                </a:solidFill>
              </a:rPr>
              <a:t> </a:t>
            </a:r>
            <a:r>
              <a:rPr lang="de-AT" sz="6600" b="1" smtClean="0">
                <a:solidFill>
                  <a:schemeClr val="bg1"/>
                </a:solidFill>
              </a:rPr>
              <a:t>za</a:t>
            </a:r>
            <a:r>
              <a:rPr lang="de-AT" sz="6600" smtClean="0">
                <a:solidFill>
                  <a:schemeClr val="bg1"/>
                </a:solidFill>
              </a:rPr>
              <a:t> </a:t>
            </a:r>
            <a:r>
              <a:rPr lang="de-AT" sz="6600" b="1" smtClean="0">
                <a:solidFill>
                  <a:schemeClr val="bg1"/>
                </a:solidFill>
              </a:rPr>
              <a:t>vas</a:t>
            </a:r>
            <a:r>
              <a:rPr lang="de-AT" sz="6600" smtClean="0">
                <a:solidFill>
                  <a:schemeClr val="bg1"/>
                </a:solidFill>
              </a:rPr>
              <a:t>̌</a:t>
            </a:r>
            <a:r>
              <a:rPr lang="de-AT" sz="6600" b="1" smtClean="0">
                <a:solidFill>
                  <a:schemeClr val="bg1"/>
                </a:solidFill>
              </a:rPr>
              <a:t>í</a:t>
            </a:r>
            <a:r>
              <a:rPr lang="de-AT" sz="6600" smtClean="0">
                <a:solidFill>
                  <a:schemeClr val="bg1"/>
                </a:solidFill>
              </a:rPr>
              <a:t> </a:t>
            </a:r>
            <a:r>
              <a:rPr lang="de-AT" sz="6600" b="1" smtClean="0">
                <a:solidFill>
                  <a:schemeClr val="bg1"/>
                </a:solidFill>
              </a:rPr>
              <a:t>pozornost</a:t>
            </a:r>
            <a:r>
              <a:rPr lang="de-AT" sz="6600" smtClean="0">
                <a:solidFill>
                  <a:schemeClr val="bg1"/>
                </a:solidFill>
              </a:rPr>
              <a:t>‘</a:t>
            </a:r>
          </a:p>
          <a:p>
            <a:pPr marL="0" indent="0" eaLnBrk="1" hangingPunct="1">
              <a:buFont typeface="Arial" charset="0"/>
              <a:buNone/>
            </a:pPr>
            <a:endParaRPr lang="de-AT" sz="660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de-AT" sz="6600" smtClean="0">
                <a:solidFill>
                  <a:schemeClr val="bg1"/>
                </a:solidFill>
              </a:rPr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2636838"/>
            <a:ext cx="56896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AT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350000" cy="3570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AT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1913"/>
            <a:ext cx="12192000" cy="69199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691188"/>
            <a:ext cx="10515600" cy="1325562"/>
          </a:xfrm>
        </p:spPr>
        <p:txBody>
          <a:bodyPr/>
          <a:lstStyle/>
          <a:p>
            <a:pPr algn="ctr" eaLnBrk="1" hangingPunct="1"/>
            <a:r>
              <a:rPr lang="de-AT" sz="6600" b="1" smtClean="0"/>
              <a:t>The Barn Owl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5700" y="147638"/>
            <a:ext cx="9969500" cy="5764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 l="13577" r="4953" b="4961"/>
          <a:stretch>
            <a:fillRect/>
          </a:stretch>
        </p:blipFill>
        <p:spPr>
          <a:xfrm>
            <a:off x="620713" y="1843088"/>
            <a:ext cx="5562600" cy="3894137"/>
          </a:xfrm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6945313" y="2043113"/>
            <a:ext cx="403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>
                <a:latin typeface="Calibri" pitchFamily="34" charset="0"/>
              </a:rPr>
              <a:t>Most wildly distributed species of owl.</a:t>
            </a:r>
          </a:p>
          <a:p>
            <a:pPr marL="285750" indent="-285750">
              <a:buFont typeface="Arial" charset="0"/>
              <a:buChar char="•"/>
            </a:pPr>
            <a:endParaRPr lang="de-AT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de-AT">
              <a:latin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945313" y="4075113"/>
            <a:ext cx="30099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AT" dirty="0">
                <a:latin typeface="+mn-lt"/>
              </a:rPr>
              <a:t>Body </a:t>
            </a:r>
            <a:r>
              <a:rPr lang="de-AT" dirty="0" err="1">
                <a:latin typeface="+mn-lt"/>
              </a:rPr>
              <a:t>length</a:t>
            </a:r>
            <a:r>
              <a:rPr lang="de-AT" dirty="0">
                <a:latin typeface="+mn-lt"/>
              </a:rPr>
              <a:t>: 33 – 39 cm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AT" dirty="0" err="1">
                <a:latin typeface="+mn-lt"/>
              </a:rPr>
              <a:t>Wingspan</a:t>
            </a:r>
            <a:r>
              <a:rPr lang="de-AT" dirty="0">
                <a:latin typeface="+mn-lt"/>
              </a:rPr>
              <a:t>: 80 – 95 cm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AT" dirty="0" err="1">
                <a:latin typeface="+mn-lt"/>
              </a:rPr>
              <a:t>Weight</a:t>
            </a:r>
            <a:r>
              <a:rPr lang="de-AT" dirty="0">
                <a:latin typeface="+mn-lt"/>
              </a:rPr>
              <a:t>: 260 – 550 </a:t>
            </a:r>
            <a:r>
              <a:rPr lang="de-AT" dirty="0" err="1">
                <a:latin typeface="+mn-lt"/>
              </a:rPr>
              <a:t>grams</a:t>
            </a:r>
            <a:endParaRPr lang="de-AT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AT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AT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AT" dirty="0">
              <a:latin typeface="+mn-lt"/>
            </a:endParaRP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6945313" y="2782888"/>
            <a:ext cx="140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>
                <a:latin typeface="Calibri" pitchFamily="34" charset="0"/>
              </a:rPr>
              <a:t>Nocturnal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945313" y="3429000"/>
            <a:ext cx="5048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AT">
                <a:latin typeface="Calibri" pitchFamily="34" charset="0"/>
              </a:rPr>
              <a:t>Consumes more rodents than any other creature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Habitat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0" y="1431925"/>
            <a:ext cx="10394950" cy="481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250825"/>
            <a:ext cx="10515600" cy="1325563"/>
          </a:xfrm>
        </p:spPr>
        <p:txBody>
          <a:bodyPr/>
          <a:lstStyle/>
          <a:p>
            <a:pPr eaLnBrk="1" hangingPunct="1"/>
            <a:r>
              <a:rPr lang="de-AT" smtClean="0"/>
              <a:t>Solution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Species conservation projects</a:t>
            </a:r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Marten-proof nesting boxes</a:t>
            </a:r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Friendlier farmers.</a:t>
            </a:r>
          </a:p>
        </p:txBody>
      </p:sp>
      <p:pic>
        <p:nvPicPr>
          <p:cNvPr id="2253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0" y="912813"/>
            <a:ext cx="458470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5532438"/>
            <a:ext cx="10515600" cy="1325562"/>
          </a:xfrm>
        </p:spPr>
        <p:txBody>
          <a:bodyPr/>
          <a:lstStyle/>
          <a:p>
            <a:pPr algn="ctr" eaLnBrk="1" hangingPunct="1"/>
            <a:r>
              <a:rPr lang="de-AT" sz="6600" b="1" smtClean="0"/>
              <a:t>Fire Salamander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1700" y="209550"/>
            <a:ext cx="7997825" cy="5322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Širokouhlá</PresentationFormat>
  <Paragraphs>100</Paragraphs>
  <Slides>25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Endangered Animals / Species in Austria</vt:lpstr>
      <vt:lpstr>Prezentácia programu PowerPoint</vt:lpstr>
      <vt:lpstr>Prezentácia programu PowerPoint</vt:lpstr>
      <vt:lpstr>Prezentácia programu PowerPoint</vt:lpstr>
      <vt:lpstr>The Barn Owl</vt:lpstr>
      <vt:lpstr>Prezentácia programu PowerPoint</vt:lpstr>
      <vt:lpstr>Habitat</vt:lpstr>
      <vt:lpstr>Solution</vt:lpstr>
      <vt:lpstr>Fire Salamander</vt:lpstr>
      <vt:lpstr>Prezentácia programu PowerPoint</vt:lpstr>
      <vt:lpstr>Habitat</vt:lpstr>
      <vt:lpstr>European Ground Squirrel</vt:lpstr>
      <vt:lpstr>Prezentácia programu PowerPoint</vt:lpstr>
      <vt:lpstr>Habitats</vt:lpstr>
      <vt:lpstr>                    Meadow Viper</vt:lpstr>
      <vt:lpstr>Prezentácia programu PowerPoint</vt:lpstr>
      <vt:lpstr>Habitat</vt:lpstr>
      <vt:lpstr>The Eurasian Beaver</vt:lpstr>
      <vt:lpstr>Prezentácia programu PowerPoint</vt:lpstr>
      <vt:lpstr>Prezentácia programu PowerPoint</vt:lpstr>
      <vt:lpstr>The Beaver Map</vt:lpstr>
      <vt:lpstr>Signs of beaver activity</vt:lpstr>
      <vt:lpstr>Habitat</vt:lpstr>
      <vt:lpstr>Causes of death</vt:lpstr>
      <vt:lpstr>Prezentácia programu PowerPoint</vt:lpstr>
    </vt:vector>
  </TitlesOfParts>
  <Company>Goethe-Gymnasium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Animals / Species in Austria</dc:title>
  <dc:creator>SCHÖNFELDER Katharina</dc:creator>
  <cp:lastModifiedBy>Admin</cp:lastModifiedBy>
  <cp:revision>28</cp:revision>
  <dcterms:created xsi:type="dcterms:W3CDTF">2015-10-01T09:20:45Z</dcterms:created>
  <dcterms:modified xsi:type="dcterms:W3CDTF">2015-10-07T07:32:48Z</dcterms:modified>
</cp:coreProperties>
</file>