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664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120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247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82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419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953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49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42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92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0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217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95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apps.org/watch?v=p0cf1ncsn0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Please find the names of countries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 smtClean="0">
                <a:hlinkClick r:id="rId2"/>
              </a:rPr>
              <a:t>link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368752" cy="2065784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Szkoła Podstawowa nr 84</a:t>
            </a:r>
          </a:p>
          <a:p>
            <a:r>
              <a:rPr lang="pl-PL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Poznań – Poland</a:t>
            </a:r>
          </a:p>
          <a:p>
            <a:pPr algn="r"/>
            <a:r>
              <a:rPr lang="pl-PL" sz="28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teacher</a:t>
            </a:r>
            <a:r>
              <a:rPr lang="pl-PL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: Danuta Bartkowiak - </a:t>
            </a:r>
            <a:r>
              <a:rPr lang="pl-PL" sz="28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Siekańska</a:t>
            </a:r>
            <a:endParaRPr lang="pl-PL" sz="28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61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Office PowerPoint</Application>
  <PresentationFormat>Pokaz na ekranie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Please find the names of countries link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find the names of countries link</dc:title>
  <dc:creator>Danka</dc:creator>
  <cp:lastModifiedBy>Danka</cp:lastModifiedBy>
  <cp:revision>2</cp:revision>
  <dcterms:created xsi:type="dcterms:W3CDTF">2014-10-04T20:22:31Z</dcterms:created>
  <dcterms:modified xsi:type="dcterms:W3CDTF">2014-10-04T20:30:36Z</dcterms:modified>
</cp:coreProperties>
</file>