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664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120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247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82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419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953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349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342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792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70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217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42ECD-62D1-4F50-B621-986BE5C1F313}" type="datetimeFigureOut">
              <a:rPr lang="pl-PL" smtClean="0"/>
              <a:t>2014-10-04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2D90F-F4CC-4D4B-8445-B6E0D06A06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95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ingapps.org/watch?v=pzkk7s9ca0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136904" cy="2376264"/>
          </a:xfrm>
        </p:spPr>
        <p:txBody>
          <a:bodyPr>
            <a:normAutofit/>
          </a:bodyPr>
          <a:lstStyle/>
          <a:p>
            <a:r>
              <a:rPr lang="en-US" b="1" dirty="0"/>
              <a:t>Please connect the flag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en-US" b="1" dirty="0" smtClean="0"/>
              <a:t>with </a:t>
            </a:r>
            <a:r>
              <a:rPr lang="en-US" b="1" dirty="0"/>
              <a:t>country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 smtClean="0">
                <a:hlinkClick r:id="rId2"/>
              </a:rPr>
              <a:t>link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368752" cy="2065784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Szkoła Podstawowa nr 84</a:t>
            </a:r>
          </a:p>
          <a:p>
            <a:r>
              <a:rPr lang="pl-PL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Poznań – Poland</a:t>
            </a:r>
          </a:p>
          <a:p>
            <a:pPr algn="r"/>
            <a:r>
              <a:rPr lang="pl-PL" sz="28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teacher</a:t>
            </a:r>
            <a:r>
              <a:rPr lang="pl-PL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: Danuta Bartkowiak - </a:t>
            </a:r>
            <a:r>
              <a:rPr lang="pl-PL" sz="28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Siekańska</a:t>
            </a:r>
            <a:endParaRPr lang="pl-PL" sz="28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614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Pokaz na ekranie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Please connect the flag  with country link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find the names of countries link</dc:title>
  <dc:creator>Danka</dc:creator>
  <cp:lastModifiedBy>Danka</cp:lastModifiedBy>
  <cp:revision>3</cp:revision>
  <dcterms:created xsi:type="dcterms:W3CDTF">2014-10-04T20:22:31Z</dcterms:created>
  <dcterms:modified xsi:type="dcterms:W3CDTF">2014-10-04T20:45:57Z</dcterms:modified>
</cp:coreProperties>
</file>