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  <p:sldMasterId id="2147484118" r:id="rId2"/>
    <p:sldMasterId id="2147484154" r:id="rId3"/>
    <p:sldMasterId id="2147484245" r:id="rId4"/>
    <p:sldMasterId id="2147484257" r:id="rId5"/>
    <p:sldMasterId id="2147484318" r:id="rId6"/>
    <p:sldMasterId id="2147484366" r:id="rId7"/>
    <p:sldMasterId id="2147484378" r:id="rId8"/>
  </p:sldMasterIdLst>
  <p:notesMasterIdLst>
    <p:notesMasterId r:id="rId28"/>
  </p:notesMasterIdLst>
  <p:sldIdLst>
    <p:sldId id="277" r:id="rId9"/>
    <p:sldId id="366" r:id="rId10"/>
    <p:sldId id="370" r:id="rId11"/>
    <p:sldId id="276" r:id="rId12"/>
    <p:sldId id="368" r:id="rId13"/>
    <p:sldId id="282" r:id="rId14"/>
    <p:sldId id="283" r:id="rId15"/>
    <p:sldId id="295" r:id="rId16"/>
    <p:sldId id="296" r:id="rId17"/>
    <p:sldId id="305" r:id="rId18"/>
    <p:sldId id="308" r:id="rId19"/>
    <p:sldId id="310" r:id="rId20"/>
    <p:sldId id="371" r:id="rId21"/>
    <p:sldId id="317" r:id="rId22"/>
    <p:sldId id="331" r:id="rId23"/>
    <p:sldId id="337" r:id="rId24"/>
    <p:sldId id="339" r:id="rId25"/>
    <p:sldId id="372" r:id="rId26"/>
    <p:sldId id="3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9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6" autoAdjust="0"/>
    <p:restoredTop sz="86449" autoAdjust="0"/>
  </p:normalViewPr>
  <p:slideViewPr>
    <p:cSldViewPr>
      <p:cViewPr varScale="1">
        <p:scale>
          <a:sx n="64" d="100"/>
          <a:sy n="64" d="100"/>
        </p:scale>
        <p:origin x="9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AB628-9DDB-4555-A0A4-6ECE6EF91873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649FC-9FA1-4040-A076-4F2E01869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77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649FC-9FA1-4040-A076-4F2E01869E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45E205-2CCA-41C2-B007-3E540F7B536E}" type="slidenum">
              <a:rPr lang="ro-RO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023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4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69" r:id="rId12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8" r:id="rId1"/>
    <p:sldLayoutId id="2147484259" r:id="rId2"/>
    <p:sldLayoutId id="2147484260" r:id="rId3"/>
    <p:sldLayoutId id="2147484261" r:id="rId4"/>
    <p:sldLayoutId id="2147484262" r:id="rId5"/>
    <p:sldLayoutId id="2147484263" r:id="rId6"/>
    <p:sldLayoutId id="2147484264" r:id="rId7"/>
    <p:sldLayoutId id="2147484265" r:id="rId8"/>
    <p:sldLayoutId id="2147484266" r:id="rId9"/>
    <p:sldLayoutId id="2147484267" r:id="rId10"/>
    <p:sldLayoutId id="2147484268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2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C1DC7F6-83B6-4926-B034-4C0E4230C334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630BE6F-F3B0-4FF7-89C6-B914157A54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0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4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6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756460"/>
            <a:ext cx="18478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8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516563"/>
            <a:ext cx="20161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516563"/>
            <a:ext cx="20161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0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788"/>
            <a:ext cx="20161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445125"/>
            <a:ext cx="20161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2" name="Picture 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516563"/>
            <a:ext cx="20161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445125"/>
            <a:ext cx="201612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Picture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00663"/>
            <a:ext cx="2016125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5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084763"/>
            <a:ext cx="20161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6" name="Picture 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661025"/>
            <a:ext cx="20161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ania\Documents\POZE SCOALA\DSCF96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42258"/>
            <a:ext cx="5040560" cy="276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75656" y="291584"/>
            <a:ext cx="7147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SECONDARY SCHOOL </a:t>
            </a:r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“PETRE GHELMEZ</a:t>
            </a:r>
            <a:r>
              <a:rPr lang="en-US" sz="24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”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BUCHAREST.ROMANIA </a:t>
            </a:r>
            <a:endParaRPr lang="en-US" sz="24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117" name="Picture 6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" y="3954726"/>
            <a:ext cx="50768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39" y="795147"/>
            <a:ext cx="507682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8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G_02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4288" cy="38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IMG_027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643437" cy="357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IMG_02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0"/>
            <a:ext cx="4067175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IMG_02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4500563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1432" y="3020852"/>
            <a:ext cx="5112568" cy="830997"/>
          </a:xfrm>
          <a:prstGeom prst="rect">
            <a:avLst/>
          </a:prstGeom>
          <a:noFill/>
          <a:scene3d>
            <a:camera prst="obliqueBottom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sz="2400" dirty="0" smtClean="0">
                <a:solidFill>
                  <a:srgbClr val="FF0000"/>
                </a:solidFill>
              </a:rPr>
              <a:t>KEEP ACTION AND SAVE THE NATURE”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828471" y="20704"/>
            <a:ext cx="7596188" cy="1152525"/>
          </a:xfrm>
          <a:prstGeom prst="rect">
            <a:avLst/>
          </a:prstGeom>
          <a:ln>
            <a:solidFill>
              <a:srgbClr val="00B050"/>
            </a:solidFill>
          </a:ln>
          <a:scene3d>
            <a:camera prst="perspectiveAbove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 Black"/>
            </a:endParaRPr>
          </a:p>
          <a:p>
            <a:pPr algn="ctr"/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“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5">
                    <a:alpha val="50000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SCHOOLS FOR A GREEN FUTURE”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chemeClr val="accent5">
                  <a:alpha val="50000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pic>
        <p:nvPicPr>
          <p:cNvPr id="12293" name="Picture 5" descr="IMG_20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38715"/>
            <a:ext cx="3959671" cy="24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G_14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79797"/>
            <a:ext cx="3563690" cy="255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IMG_14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095625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G_15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310063"/>
            <a:ext cx="2881312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IMG_10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22" y="4138613"/>
            <a:ext cx="2808287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6" descr="IMG_14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7895">
            <a:off x="546748" y="922460"/>
            <a:ext cx="3365170" cy="25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IMG_14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776">
            <a:off x="5220708" y="965199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IMG_14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50419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 descr="IMG_15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678" y="3850419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2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1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Tania\Desktop\New folder\DSCN2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911298" cy="354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Tania\Desktop\New folder\DSCN26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5093"/>
            <a:ext cx="4692013" cy="311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Tania\Desktop\New folder\DSCN27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06" y="289140"/>
            <a:ext cx="4230093" cy="32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Tania\Desktop\New folder\DSCN2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3" y="3356353"/>
            <a:ext cx="4644114" cy="34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reenleaf.org/wp-content/uploads/2013/08/Hand-flow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661">
            <a:off x="3625097" y="3140968"/>
            <a:ext cx="1883008" cy="149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2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GP28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8856">
            <a:off x="395287" y="484383"/>
            <a:ext cx="3671887" cy="27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MGP28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749">
            <a:off x="4950493" y="311057"/>
            <a:ext cx="3708400" cy="2781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GP28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3278188" cy="2459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IMGP28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933825"/>
            <a:ext cx="3743325" cy="25987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7176" name="Picture 8" descr="IMGP289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81300"/>
            <a:ext cx="2447925" cy="183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2008-03-26 08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351" y="1290637"/>
            <a:ext cx="3455987" cy="2592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2008-03-26 0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3514725" cy="26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2008-03-26 0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433">
            <a:off x="64293" y="4050650"/>
            <a:ext cx="2868613" cy="2151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2008-03-26 0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04" y="4049856"/>
            <a:ext cx="2870200" cy="2152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2008-03-26 09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04" y="4156075"/>
            <a:ext cx="2870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2008-03-26 06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405">
            <a:off x="2987675" y="1773238"/>
            <a:ext cx="2520950" cy="1890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50825" y="1196975"/>
            <a:ext cx="249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o-RO">
                <a:solidFill>
                  <a:srgbClr val="FF0000"/>
                </a:solidFill>
              </a:rPr>
              <a:t>Acţiune de ecologizare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250825" y="6308725"/>
            <a:ext cx="2089150" cy="549275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o-RO"/>
              <a:t>Cls. V-VIII</a:t>
            </a:r>
          </a:p>
        </p:txBody>
      </p:sp>
      <p:sp>
        <p:nvSpPr>
          <p:cNvPr id="2" name="Rectangle 1"/>
          <p:cNvSpPr/>
          <p:nvPr/>
        </p:nvSpPr>
        <p:spPr>
          <a:xfrm>
            <a:off x="-250330" y="242223"/>
            <a:ext cx="9371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“TOGETHER  FOR THE  FUTURE  OF  THE  EARTH”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33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107504" y="116632"/>
            <a:ext cx="2232025" cy="7207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o-RO" dirty="0"/>
              <a:t>A leaflet for Europe</a:t>
            </a:r>
          </a:p>
        </p:txBody>
      </p:sp>
      <p:pic>
        <p:nvPicPr>
          <p:cNvPr id="22536" name="Picture 8" descr="IMGP29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71" y="3781969"/>
            <a:ext cx="4105275" cy="27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4593371" y="3312333"/>
            <a:ext cx="1943100" cy="719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o-RO" dirty="0"/>
              <a:t>A tradiţional song</a:t>
            </a:r>
          </a:p>
        </p:txBody>
      </p:sp>
      <p:pic>
        <p:nvPicPr>
          <p:cNvPr id="22539" name="Picture 11" descr="IMGP32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5" y="806328"/>
            <a:ext cx="3887787" cy="30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IMGP32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08" y="247036"/>
            <a:ext cx="3743325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IMGP4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31470"/>
            <a:ext cx="3456384" cy="24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5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animBg="1"/>
      <p:bldP spid="225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IMGP31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330">
            <a:off x="392474" y="273664"/>
            <a:ext cx="3902516" cy="2927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IMGP32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01" y="3717032"/>
            <a:ext cx="1782762" cy="2447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IMGP32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9007">
            <a:off x="186643" y="3835592"/>
            <a:ext cx="3670944" cy="27528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IMGP3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601">
            <a:off x="4874146" y="345904"/>
            <a:ext cx="3889375" cy="2935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8616" name="Picture 8" descr="IMGP32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077">
            <a:off x="6037788" y="3840846"/>
            <a:ext cx="3344862" cy="2508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297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ania\Desktop\New folder\DSCN2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66683"/>
            <a:ext cx="8064895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fc05.deviantart.net/fs70/i/2012/099/f/2/old_school_spring_flowers_by_cmptrwhz-d4vj40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4" y="5319210"/>
            <a:ext cx="172819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150" y="0"/>
            <a:ext cx="3145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“Kids  green”</a:t>
            </a:r>
            <a:endParaRPr lang="en-US" sz="36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4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ania\Desktop\New folder\DSCN26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8196" y="5229200"/>
            <a:ext cx="4266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</a:rPr>
              <a:t>See you soon!</a:t>
            </a:r>
            <a:endParaRPr lang="en-US" sz="5400" b="1" cap="none" spc="0" dirty="0">
              <a:ln w="10541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14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OZE SCOALA\DSCF9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3096344" cy="15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733256"/>
            <a:ext cx="283389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ania\Desktop\New folder\DSCN2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" y="27384"/>
            <a:ext cx="86703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Prezentare scoala-poze\DSCN6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7029" y="-491609"/>
            <a:ext cx="4417377" cy="540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Prezentare scoala-poze\DSCN6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14" y="0"/>
            <a:ext cx="5195530" cy="40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Prezentare scoala-poze\DSCN6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800" y="3868925"/>
            <a:ext cx="5174344" cy="313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publicschool.wpengine.netdna-cdn.com/wp-content/uploads/untitledpurpleflowerexplodedportfolioragA3-450x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4054136"/>
            <a:ext cx="1587078" cy="158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farm6.static.flickr.com/5297/5528802213_6b2096fa3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4417378"/>
            <a:ext cx="4680520" cy="244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17424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Our school!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Prezentare scoala-poze\DSCN6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53" y="20704"/>
            <a:ext cx="510233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Prezentare scoala-poze\DSCN6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81" y="3717034"/>
            <a:ext cx="4046219" cy="325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Prezentare scoala-poze\DSCN6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6565" y="-136502"/>
            <a:ext cx="3696329" cy="40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Prezentare scoala-poze\DSCN63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71" y="4051065"/>
            <a:ext cx="3734184" cy="28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reenleaf.org/wp-content/uploads/2013/08/Hand-flowe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913515"/>
            <a:ext cx="1872208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6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ctivitati si proiecte 2011-2012\Sem.II\My book, your book\DSCN1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89" y="1484783"/>
            <a:ext cx="3514091" cy="26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ctivitati si proiecte 2011-2012\Sem.II\My book, your book\DSCN1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21247"/>
            <a:ext cx="3456384" cy="244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ctivitati si proiecte 2011-2012\Sem.II\My book, your book\DSCN1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1818"/>
            <a:ext cx="3542037" cy="265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42581" y="5288093"/>
            <a:ext cx="1218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dirty="0"/>
              <a:t>eTwinning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47667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Some of our projects………..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466339" y="4904102"/>
            <a:ext cx="2185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/>
              <a:t>MY BOOK PROJECT!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6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Activitati si proiecte 2011-2012\Sem.II\My book, your book\DSCN12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2" y="940060"/>
            <a:ext cx="3697089" cy="2773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339" y="282900"/>
            <a:ext cx="8229600" cy="1143000"/>
          </a:xfrm>
          <a:scene3d>
            <a:camera prst="isometricOffAxis2Left"/>
            <a:lightRig rig="threePt" dir="t"/>
          </a:scene3d>
        </p:spPr>
        <p:txBody>
          <a:bodyPr/>
          <a:lstStyle/>
          <a:p>
            <a:r>
              <a:rPr lang="ro-RO" dirty="0" smtClean="0"/>
              <a:t>My book, your book!</a:t>
            </a:r>
            <a:endParaRPr lang="en-US" dirty="0"/>
          </a:p>
        </p:txBody>
      </p:sp>
      <p:pic>
        <p:nvPicPr>
          <p:cNvPr id="4100" name="Picture 4" descr="D:\Activitati si proiecte 2011-2012\Sem.II\My book, your book\DSCN1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21" y="836712"/>
            <a:ext cx="3550668" cy="26639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Activitati si proiecte 2011-2012\Sem.II\My book, your book\DSCN12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61047"/>
            <a:ext cx="3410849" cy="2559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429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/>
              <a:t>eTwinning </a:t>
            </a:r>
            <a:endParaRPr lang="en-US" dirty="0"/>
          </a:p>
        </p:txBody>
      </p:sp>
      <p:pic>
        <p:nvPicPr>
          <p:cNvPr id="4102" name="Picture 6" descr="D:\Activitati si proiecte 2011-2012\Sem.II\My book, your book\DSCN12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602805" cy="270302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0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ctivitati si proiecte 2011-2012\Sem. I -Activitati si poiecte extascolare\SALVATI COPIII\Activitate Internet mai sigur pentru copii-Salvati Copiii-16.11.2011\Internet mai sigur pentru copii-cls.IV A, IV B, V A, VB\DSCN0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9" y="3861048"/>
            <a:ext cx="3888432" cy="264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ctivitati si proiecte 2011-2012\Sem. I -Activitati si poiecte extascolare\SALVATI COPIII\Activitate Internet mai sigur pentru copii-Salvati Copiii-16.11.2011\Internet mai sigur pentru copii-cls.IV A, IV B, V A, VB\DSCN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41984"/>
            <a:ext cx="4105647" cy="329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Activitati si proiecte 2011-2012\Sem. I -Activitati si poiecte extascolare\SALVATI COPIII\Activitate Internet mai sigur pentru copii-Salvati Copiii-16.11.2011\Internet mai sigur pentru copii-cls.II I A, III B, III C\DSCN0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954"/>
            <a:ext cx="4615303" cy="34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4766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safe on the </a:t>
            </a:r>
            <a:r>
              <a:rPr lang="en-US" dirty="0" smtClean="0"/>
              <a:t>internet!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3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ctivitati si proiecte 2011-2012\Sem.II\Sigur.Info +Dreprurile copilului -Salvati Copiii\DSCN1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8" y="3454634"/>
            <a:ext cx="4296314" cy="32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Activitati si proiecte 2011-2012\Sem.II\Sigur.Info +Dreprurile copilului -Salvati Copiii\DSCN1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8" y="476672"/>
            <a:ext cx="3600916" cy="2701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Activitati si proiecte 2011-2012\Sem.II\Sigur.Info +Dreprurile copilului -Salvati Copiii\DSCN1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2656"/>
            <a:ext cx="3792872" cy="2845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Activitati si proiecte 2011-2012\Sem.II\Sigur.Info +Dreprurile copilului -Salvati Copiii\DSCN13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3792871" cy="3121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71800" y="2982724"/>
            <a:ext cx="3797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Be safe on the </a:t>
            </a:r>
            <a:r>
              <a:rPr lang="en-US" sz="2800" dirty="0" smtClean="0"/>
              <a:t>internet!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11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7000" advTm="7000">
        <p:circle/>
        <p:sndAc>
          <p:endSnd/>
        </p:sndAc>
      </p:transition>
    </mc:Choice>
    <mc:Fallback xmlns="">
      <p:transition spd="slow" advTm="7000">
        <p:circl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2693</TotalTime>
  <Words>85</Words>
  <Application>Microsoft Office PowerPoint</Application>
  <PresentationFormat>On-screen Show (4:3)</PresentationFormat>
  <Paragraphs>21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6" baseType="lpstr">
      <vt:lpstr>Arial</vt:lpstr>
      <vt:lpstr>Arial Black</vt:lpstr>
      <vt:lpstr>Book Antiqua</vt:lpstr>
      <vt:lpstr>Calibri</vt:lpstr>
      <vt:lpstr>Century Gothic</vt:lpstr>
      <vt:lpstr>Constantia</vt:lpstr>
      <vt:lpstr>Corbel</vt:lpstr>
      <vt:lpstr>Courier New</vt:lpstr>
      <vt:lpstr>Franklin Gothic Book</vt:lpstr>
      <vt:lpstr>Franklin Gothic Medium</vt:lpstr>
      <vt:lpstr>Gill Sans MT</vt:lpstr>
      <vt:lpstr>Lucida Sans</vt:lpstr>
      <vt:lpstr>Palatino Linotype</vt:lpstr>
      <vt:lpstr>Tahoma</vt:lpstr>
      <vt:lpstr>Trebuchet MS</vt:lpstr>
      <vt:lpstr>Tunga</vt:lpstr>
      <vt:lpstr>Wingdings</vt:lpstr>
      <vt:lpstr>Wingdings 2</vt:lpstr>
      <vt:lpstr>Wingdings 3</vt:lpstr>
      <vt:lpstr>Urban Pop</vt:lpstr>
      <vt:lpstr>1_Mylar</vt:lpstr>
      <vt:lpstr>Apex</vt:lpstr>
      <vt:lpstr>Trek</vt:lpstr>
      <vt:lpstr>Opulent</vt:lpstr>
      <vt:lpstr>1_Flow</vt:lpstr>
      <vt:lpstr>Office Theme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book, your book!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Tania</dc:creator>
  <cp:lastModifiedBy>tania</cp:lastModifiedBy>
  <cp:revision>205</cp:revision>
  <dcterms:created xsi:type="dcterms:W3CDTF">2012-05-20T10:27:45Z</dcterms:created>
  <dcterms:modified xsi:type="dcterms:W3CDTF">2016-10-31T08:47:19Z</dcterms:modified>
</cp:coreProperties>
</file>