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463CC2-7EEC-4D55-B41B-79D1D35999EC}" type="datetimeFigureOut">
              <a:rPr lang="pl-PL" smtClean="0"/>
              <a:t>18.04.2017</a:t>
            </a:fld>
            <a:endParaRPr lang="pl-P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57005D-65E3-4807-8A83-B5B48BD08828}" type="slidenum">
              <a:rPr lang="pl-PL" smtClean="0"/>
              <a:t>‹#›</a:t>
            </a:fld>
            <a:endParaRPr lang="pl-PL"/>
          </a:p>
        </p:txBody>
      </p:sp>
    </p:spTree>
    <p:extLst>
      <p:ext uri="{BB962C8B-B14F-4D97-AF65-F5344CB8AC3E}">
        <p14:creationId xmlns:p14="http://schemas.microsoft.com/office/powerpoint/2010/main" val="2299278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a:p>
        </p:txBody>
      </p:sp>
      <p:sp>
        <p:nvSpPr>
          <p:cNvPr id="4" name="Slide Number Placeholder 3"/>
          <p:cNvSpPr>
            <a:spLocks noGrp="1"/>
          </p:cNvSpPr>
          <p:nvPr>
            <p:ph type="sldNum" sz="quarter" idx="10"/>
          </p:nvPr>
        </p:nvSpPr>
        <p:spPr/>
        <p:txBody>
          <a:bodyPr/>
          <a:lstStyle/>
          <a:p>
            <a:fld id="{D757005D-65E3-4807-8A83-B5B48BD08828}" type="slidenum">
              <a:rPr lang="pl-PL" smtClean="0"/>
              <a:t>1</a:t>
            </a:fld>
            <a:endParaRPr lang="pl-PL"/>
          </a:p>
        </p:txBody>
      </p:sp>
    </p:spTree>
    <p:extLst>
      <p:ext uri="{BB962C8B-B14F-4D97-AF65-F5344CB8AC3E}">
        <p14:creationId xmlns:p14="http://schemas.microsoft.com/office/powerpoint/2010/main" val="1076617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l-P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l-PL"/>
          </a:p>
        </p:txBody>
      </p:sp>
      <p:sp>
        <p:nvSpPr>
          <p:cNvPr id="4" name="Date Placeholder 3"/>
          <p:cNvSpPr>
            <a:spLocks noGrp="1"/>
          </p:cNvSpPr>
          <p:nvPr>
            <p:ph type="dt" sz="half" idx="10"/>
          </p:nvPr>
        </p:nvSpPr>
        <p:spPr/>
        <p:txBody>
          <a:bodyPr/>
          <a:lstStyle/>
          <a:p>
            <a:fld id="{FE0D2642-71F0-4083-932E-1C427CAC4BC2}" type="datetimeFigureOut">
              <a:rPr lang="pl-PL" smtClean="0"/>
              <a:t>18.04.2017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54F6A6D-D584-489F-814F-AE5570CD1420}" type="slidenum">
              <a:rPr lang="pl-PL" smtClean="0"/>
              <a:t>‹#›</a:t>
            </a:fld>
            <a:endParaRPr lang="pl-PL"/>
          </a:p>
        </p:txBody>
      </p:sp>
    </p:spTree>
    <p:extLst>
      <p:ext uri="{BB962C8B-B14F-4D97-AF65-F5344CB8AC3E}">
        <p14:creationId xmlns:p14="http://schemas.microsoft.com/office/powerpoint/2010/main" val="1538036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FE0D2642-71F0-4083-932E-1C427CAC4BC2}" type="datetimeFigureOut">
              <a:rPr lang="pl-PL" smtClean="0"/>
              <a:t>18.04.2017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54F6A6D-D584-489F-814F-AE5570CD1420}" type="slidenum">
              <a:rPr lang="pl-PL" smtClean="0"/>
              <a:t>‹#›</a:t>
            </a:fld>
            <a:endParaRPr lang="pl-PL"/>
          </a:p>
        </p:txBody>
      </p:sp>
    </p:spTree>
    <p:extLst>
      <p:ext uri="{BB962C8B-B14F-4D97-AF65-F5344CB8AC3E}">
        <p14:creationId xmlns:p14="http://schemas.microsoft.com/office/powerpoint/2010/main" val="1059041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l-P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FE0D2642-71F0-4083-932E-1C427CAC4BC2}" type="datetimeFigureOut">
              <a:rPr lang="pl-PL" smtClean="0"/>
              <a:t>18.04.2017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54F6A6D-D584-489F-814F-AE5570CD1420}" type="slidenum">
              <a:rPr lang="pl-PL" smtClean="0"/>
              <a:t>‹#›</a:t>
            </a:fld>
            <a:endParaRPr lang="pl-PL"/>
          </a:p>
        </p:txBody>
      </p:sp>
    </p:spTree>
    <p:extLst>
      <p:ext uri="{BB962C8B-B14F-4D97-AF65-F5344CB8AC3E}">
        <p14:creationId xmlns:p14="http://schemas.microsoft.com/office/powerpoint/2010/main" val="1416956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FE0D2642-71F0-4083-932E-1C427CAC4BC2}" type="datetimeFigureOut">
              <a:rPr lang="pl-PL" smtClean="0"/>
              <a:t>18.04.2017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54F6A6D-D584-489F-814F-AE5570CD1420}" type="slidenum">
              <a:rPr lang="pl-PL" smtClean="0"/>
              <a:t>‹#›</a:t>
            </a:fld>
            <a:endParaRPr lang="pl-PL"/>
          </a:p>
        </p:txBody>
      </p:sp>
    </p:spTree>
    <p:extLst>
      <p:ext uri="{BB962C8B-B14F-4D97-AF65-F5344CB8AC3E}">
        <p14:creationId xmlns:p14="http://schemas.microsoft.com/office/powerpoint/2010/main" val="88121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l-P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0D2642-71F0-4083-932E-1C427CAC4BC2}" type="datetimeFigureOut">
              <a:rPr lang="pl-PL" smtClean="0"/>
              <a:t>18.04.2017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54F6A6D-D584-489F-814F-AE5570CD1420}" type="slidenum">
              <a:rPr lang="pl-PL" smtClean="0"/>
              <a:t>‹#›</a:t>
            </a:fld>
            <a:endParaRPr lang="pl-PL"/>
          </a:p>
        </p:txBody>
      </p:sp>
    </p:spTree>
    <p:extLst>
      <p:ext uri="{BB962C8B-B14F-4D97-AF65-F5344CB8AC3E}">
        <p14:creationId xmlns:p14="http://schemas.microsoft.com/office/powerpoint/2010/main" val="3012144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Date Placeholder 4"/>
          <p:cNvSpPr>
            <a:spLocks noGrp="1"/>
          </p:cNvSpPr>
          <p:nvPr>
            <p:ph type="dt" sz="half" idx="10"/>
          </p:nvPr>
        </p:nvSpPr>
        <p:spPr/>
        <p:txBody>
          <a:bodyPr/>
          <a:lstStyle/>
          <a:p>
            <a:fld id="{FE0D2642-71F0-4083-932E-1C427CAC4BC2}" type="datetimeFigureOut">
              <a:rPr lang="pl-PL" smtClean="0"/>
              <a:t>18.04.2017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54F6A6D-D584-489F-814F-AE5570CD1420}" type="slidenum">
              <a:rPr lang="pl-PL" smtClean="0"/>
              <a:t>‹#›</a:t>
            </a:fld>
            <a:endParaRPr lang="pl-PL"/>
          </a:p>
        </p:txBody>
      </p:sp>
    </p:spTree>
    <p:extLst>
      <p:ext uri="{BB962C8B-B14F-4D97-AF65-F5344CB8AC3E}">
        <p14:creationId xmlns:p14="http://schemas.microsoft.com/office/powerpoint/2010/main" val="2624436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l-P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7" name="Date Placeholder 6"/>
          <p:cNvSpPr>
            <a:spLocks noGrp="1"/>
          </p:cNvSpPr>
          <p:nvPr>
            <p:ph type="dt" sz="half" idx="10"/>
          </p:nvPr>
        </p:nvSpPr>
        <p:spPr/>
        <p:txBody>
          <a:bodyPr/>
          <a:lstStyle/>
          <a:p>
            <a:fld id="{FE0D2642-71F0-4083-932E-1C427CAC4BC2}" type="datetimeFigureOut">
              <a:rPr lang="pl-PL" smtClean="0"/>
              <a:t>18.04.2017</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854F6A6D-D584-489F-814F-AE5570CD1420}" type="slidenum">
              <a:rPr lang="pl-PL" smtClean="0"/>
              <a:t>‹#›</a:t>
            </a:fld>
            <a:endParaRPr lang="pl-PL"/>
          </a:p>
        </p:txBody>
      </p:sp>
    </p:spTree>
    <p:extLst>
      <p:ext uri="{BB962C8B-B14F-4D97-AF65-F5344CB8AC3E}">
        <p14:creationId xmlns:p14="http://schemas.microsoft.com/office/powerpoint/2010/main" val="3811889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Date Placeholder 2"/>
          <p:cNvSpPr>
            <a:spLocks noGrp="1"/>
          </p:cNvSpPr>
          <p:nvPr>
            <p:ph type="dt" sz="half" idx="10"/>
          </p:nvPr>
        </p:nvSpPr>
        <p:spPr/>
        <p:txBody>
          <a:bodyPr/>
          <a:lstStyle/>
          <a:p>
            <a:fld id="{FE0D2642-71F0-4083-932E-1C427CAC4BC2}" type="datetimeFigureOut">
              <a:rPr lang="pl-PL" smtClean="0"/>
              <a:t>18.04.2017</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854F6A6D-D584-489F-814F-AE5570CD1420}" type="slidenum">
              <a:rPr lang="pl-PL" smtClean="0"/>
              <a:t>‹#›</a:t>
            </a:fld>
            <a:endParaRPr lang="pl-PL"/>
          </a:p>
        </p:txBody>
      </p:sp>
    </p:spTree>
    <p:extLst>
      <p:ext uri="{BB962C8B-B14F-4D97-AF65-F5344CB8AC3E}">
        <p14:creationId xmlns:p14="http://schemas.microsoft.com/office/powerpoint/2010/main" val="511446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D2642-71F0-4083-932E-1C427CAC4BC2}" type="datetimeFigureOut">
              <a:rPr lang="pl-PL" smtClean="0"/>
              <a:t>18.04.2017</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854F6A6D-D584-489F-814F-AE5570CD1420}" type="slidenum">
              <a:rPr lang="pl-PL" smtClean="0"/>
              <a:t>‹#›</a:t>
            </a:fld>
            <a:endParaRPr lang="pl-PL"/>
          </a:p>
        </p:txBody>
      </p:sp>
    </p:spTree>
    <p:extLst>
      <p:ext uri="{BB962C8B-B14F-4D97-AF65-F5344CB8AC3E}">
        <p14:creationId xmlns:p14="http://schemas.microsoft.com/office/powerpoint/2010/main" val="4110543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l-P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0D2642-71F0-4083-932E-1C427CAC4BC2}" type="datetimeFigureOut">
              <a:rPr lang="pl-PL" smtClean="0"/>
              <a:t>18.04.2017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54F6A6D-D584-489F-814F-AE5570CD1420}" type="slidenum">
              <a:rPr lang="pl-PL" smtClean="0"/>
              <a:t>‹#›</a:t>
            </a:fld>
            <a:endParaRPr lang="pl-PL"/>
          </a:p>
        </p:txBody>
      </p:sp>
    </p:spTree>
    <p:extLst>
      <p:ext uri="{BB962C8B-B14F-4D97-AF65-F5344CB8AC3E}">
        <p14:creationId xmlns:p14="http://schemas.microsoft.com/office/powerpoint/2010/main" val="1930028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l-P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0D2642-71F0-4083-932E-1C427CAC4BC2}" type="datetimeFigureOut">
              <a:rPr lang="pl-PL" smtClean="0"/>
              <a:t>18.04.2017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54F6A6D-D584-489F-814F-AE5570CD1420}" type="slidenum">
              <a:rPr lang="pl-PL" smtClean="0"/>
              <a:t>‹#›</a:t>
            </a:fld>
            <a:endParaRPr lang="pl-PL"/>
          </a:p>
        </p:txBody>
      </p:sp>
    </p:spTree>
    <p:extLst>
      <p:ext uri="{BB962C8B-B14F-4D97-AF65-F5344CB8AC3E}">
        <p14:creationId xmlns:p14="http://schemas.microsoft.com/office/powerpoint/2010/main" val="2385337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l-P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D2642-71F0-4083-932E-1C427CAC4BC2}" type="datetimeFigureOut">
              <a:rPr lang="pl-PL" smtClean="0"/>
              <a:t>18.04.2017</a:t>
            </a:fld>
            <a:endParaRPr lang="pl-P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F6A6D-D584-489F-814F-AE5570CD1420}" type="slidenum">
              <a:rPr lang="pl-PL" smtClean="0"/>
              <a:t>‹#›</a:t>
            </a:fld>
            <a:endParaRPr lang="pl-PL"/>
          </a:p>
        </p:txBody>
      </p:sp>
    </p:spTree>
    <p:extLst>
      <p:ext uri="{BB962C8B-B14F-4D97-AF65-F5344CB8AC3E}">
        <p14:creationId xmlns:p14="http://schemas.microsoft.com/office/powerpoint/2010/main" val="4238374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1556792"/>
            <a:ext cx="7772400" cy="1470025"/>
          </a:xfrm>
        </p:spPr>
        <p:txBody>
          <a:bodyPr>
            <a:normAutofit/>
          </a:bodyPr>
          <a:lstStyle/>
          <a:p>
            <a:r>
              <a:rPr lang="pl-PL" sz="5400" b="1" dirty="0">
                <a:solidFill>
                  <a:srgbClr val="FF0000"/>
                </a:solidFill>
              </a:rPr>
              <a:t>Exhibition for parents</a:t>
            </a:r>
          </a:p>
        </p:txBody>
      </p:sp>
      <p:sp>
        <p:nvSpPr>
          <p:cNvPr id="5" name="Subtitle 4"/>
          <p:cNvSpPr>
            <a:spLocks noGrp="1"/>
          </p:cNvSpPr>
          <p:nvPr>
            <p:ph type="subTitle" idx="1"/>
          </p:nvPr>
        </p:nvSpPr>
        <p:spPr/>
        <p:txBody>
          <a:bodyPr>
            <a:normAutofit/>
          </a:bodyPr>
          <a:lstStyle/>
          <a:p>
            <a:r>
              <a:rPr lang="pl-PL" dirty="0">
                <a:solidFill>
                  <a:srgbClr val="FF0000"/>
                </a:solidFill>
              </a:rPr>
              <a:t>b</a:t>
            </a:r>
            <a:r>
              <a:rPr lang="pl-PL" dirty="0" smtClean="0">
                <a:solidFill>
                  <a:srgbClr val="FF0000"/>
                </a:solidFill>
              </a:rPr>
              <a:t>y Primary School No 10 Rzeszów, Poland</a:t>
            </a:r>
            <a:endParaRPr lang="pl-PL" dirty="0">
              <a:solidFill>
                <a:srgbClr val="FF0000"/>
              </a:solidFill>
            </a:endParaRPr>
          </a:p>
        </p:txBody>
      </p:sp>
    </p:spTree>
    <p:extLst>
      <p:ext uri="{BB962C8B-B14F-4D97-AF65-F5344CB8AC3E}">
        <p14:creationId xmlns:p14="http://schemas.microsoft.com/office/powerpoint/2010/main" val="3630095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245053" y="923299"/>
            <a:ext cx="6453335" cy="4840001"/>
          </a:xfrm>
          <a:prstGeom prst="rect">
            <a:avLst/>
          </a:prstGeom>
        </p:spPr>
      </p:pic>
    </p:spTree>
    <p:extLst>
      <p:ext uri="{BB962C8B-B14F-4D97-AF65-F5344CB8AC3E}">
        <p14:creationId xmlns:p14="http://schemas.microsoft.com/office/powerpoint/2010/main" val="2311062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06382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4809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595670" y="1220755"/>
            <a:ext cx="5952661" cy="4464496"/>
          </a:xfrm>
          <a:prstGeom prst="rect">
            <a:avLst/>
          </a:prstGeom>
        </p:spPr>
      </p:pic>
    </p:spTree>
    <p:extLst>
      <p:ext uri="{BB962C8B-B14F-4D97-AF65-F5344CB8AC3E}">
        <p14:creationId xmlns:p14="http://schemas.microsoft.com/office/powerpoint/2010/main" val="1811173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0538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708920"/>
            <a:ext cx="7772400" cy="1470025"/>
          </a:xfrm>
        </p:spPr>
        <p:txBody>
          <a:bodyPr>
            <a:noAutofit/>
          </a:bodyPr>
          <a:lstStyle/>
          <a:p>
            <a:r>
              <a:rPr lang="pl-PL" sz="2800" b="1" dirty="0">
                <a:solidFill>
                  <a:srgbClr val="FF0000"/>
                </a:solidFill>
              </a:rPr>
              <a:t>On April </a:t>
            </a:r>
            <a:r>
              <a:rPr lang="pl-PL" sz="2800" b="1" dirty="0" smtClean="0">
                <a:solidFill>
                  <a:srgbClr val="FF0000"/>
                </a:solidFill>
              </a:rPr>
              <a:t>5  2017</a:t>
            </a:r>
            <a:r>
              <a:rPr lang="pl-PL" sz="2800" b="1" dirty="0">
                <a:solidFill>
                  <a:srgbClr val="FF0000"/>
                </a:solidFill>
              </a:rPr>
              <a:t>, during a meeting with my students' parents, I summarized the past activities of </a:t>
            </a:r>
            <a:r>
              <a:rPr lang="pl-PL" sz="2800" b="1" dirty="0">
                <a:solidFill>
                  <a:schemeClr val="tx2">
                    <a:lumMod val="60000"/>
                    <a:lumOff val="40000"/>
                  </a:schemeClr>
                </a:solidFill>
              </a:rPr>
              <a:t>Read and Share </a:t>
            </a:r>
            <a:r>
              <a:rPr lang="pl-PL" sz="2800" b="1" dirty="0">
                <a:solidFill>
                  <a:srgbClr val="FFC000"/>
                </a:solidFill>
              </a:rPr>
              <a:t>e</a:t>
            </a:r>
            <a:r>
              <a:rPr lang="pl-PL" sz="2800" b="1" dirty="0">
                <a:solidFill>
                  <a:schemeClr val="tx2">
                    <a:lumMod val="60000"/>
                    <a:lumOff val="40000"/>
                  </a:schemeClr>
                </a:solidFill>
              </a:rPr>
              <a:t>Twinning</a:t>
            </a:r>
            <a:r>
              <a:rPr lang="pl-PL" sz="2800" b="1" dirty="0">
                <a:solidFill>
                  <a:srgbClr val="FF0000"/>
                </a:solidFill>
              </a:rPr>
              <a:t> project and made an exhibition in the school corridor, where parents could see their children's works and photos of various activities in our project. Parents were delighted and congratulated us on such effects. </a:t>
            </a:r>
            <a:r>
              <a:rPr lang="en-US" sz="2800" b="1" dirty="0">
                <a:solidFill>
                  <a:srgbClr val="FF0000"/>
                </a:solidFill>
              </a:rPr>
              <a:t>Here are a few photos from that day</a:t>
            </a:r>
            <a:r>
              <a:rPr lang="pl-PL" sz="2800" b="1" dirty="0">
                <a:solidFill>
                  <a:srgbClr val="FF0000"/>
                </a:solidFill>
              </a:rPr>
              <a:t/>
            </a:r>
            <a:br>
              <a:rPr lang="pl-PL" sz="2800" b="1" dirty="0">
                <a:solidFill>
                  <a:srgbClr val="FF0000"/>
                </a:solidFill>
              </a:rPr>
            </a:br>
            <a:endParaRPr lang="pl-PL" sz="2800" b="1" dirty="0">
              <a:solidFill>
                <a:srgbClr val="FF0000"/>
              </a:solidFill>
            </a:endParaRPr>
          </a:p>
        </p:txBody>
      </p:sp>
    </p:spTree>
    <p:extLst>
      <p:ext uri="{BB962C8B-B14F-4D97-AF65-F5344CB8AC3E}">
        <p14:creationId xmlns:p14="http://schemas.microsoft.com/office/powerpoint/2010/main" val="830479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8007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11472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94155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6418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03605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0042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43638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80</Words>
  <Application>Microsoft Office PowerPoint</Application>
  <PresentationFormat>On-screen Show (4:3)</PresentationFormat>
  <Paragraphs>4</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Exhibition for parents</vt:lpstr>
      <vt:lpstr>On April 5  2017, during a meeting with my students' parents, I summarized the past activities of Read and Share eTwinning project and made an exhibition in the school corridor, where parents could see their children's works and photos of various activities in our project. Parents were delighted and congratulated us on such effects. Here are a few photos from that day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Exhibition for parents</dc:title>
  <dc:creator>mary</dc:creator>
  <cp:lastModifiedBy>mary</cp:lastModifiedBy>
  <cp:revision>9</cp:revision>
  <dcterms:created xsi:type="dcterms:W3CDTF">2017-04-18T08:12:13Z</dcterms:created>
  <dcterms:modified xsi:type="dcterms:W3CDTF">2017-04-18T08:46:09Z</dcterms:modified>
</cp:coreProperties>
</file>