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8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3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3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7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6851-CD36-4CAC-9973-4B180A40C5DF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1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vange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o/url?sa=i&amp;rct=j&amp;q=&amp;esrc=s&amp;frm=1&amp;source=images&amp;cd=&amp;cad=rja&amp;uact=8&amp;ved=0CAcQjRw&amp;url=http://www.riskalions.no/news.asp?id%3D980&amp;ei=SJttVM7-J4eDPNWbgLgJ&amp;bvm=bv.80120444,d.ZWU&amp;psig=AFQjCNGaxP26nXXBm651s3avCxnMi3ZRKQ&amp;ust=1416555682949469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Nuestras</a:t>
            </a:r>
            <a:r>
              <a:rPr lang="nb-NO" dirty="0" smtClean="0"/>
              <a:t> </a:t>
            </a:r>
            <a:r>
              <a:rPr lang="nb-NO" dirty="0" err="1" smtClean="0"/>
              <a:t>ciudades</a:t>
            </a:r>
            <a:r>
              <a:rPr lang="nb-NO" dirty="0" smtClean="0"/>
              <a:t> y </a:t>
            </a:r>
            <a:r>
              <a:rPr lang="nb-NO" dirty="0" err="1" smtClean="0"/>
              <a:t>pueblos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solidFill>
                  <a:srgbClr val="FF0000"/>
                </a:solidFill>
              </a:rPr>
              <a:t>En </a:t>
            </a:r>
            <a:r>
              <a:rPr lang="nb-NO" sz="4000" dirty="0" err="1" smtClean="0">
                <a:solidFill>
                  <a:srgbClr val="FF0000"/>
                </a:solidFill>
              </a:rPr>
              <a:t>Noruega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7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Hommersåk</a:t>
            </a:r>
            <a:endParaRPr lang="en-US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3888432" cy="2916324"/>
          </a:xfrm>
        </p:spPr>
      </p:pic>
      <p:sp>
        <p:nvSpPr>
          <p:cNvPr id="6" name="TekstSylinder 5"/>
          <p:cNvSpPr txBox="1"/>
          <p:nvPr/>
        </p:nvSpPr>
        <p:spPr>
          <a:xfrm flipH="1">
            <a:off x="1547664" y="4869160"/>
            <a:ext cx="648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i="1" dirty="0"/>
              <a:t>Foto del centro de Hommersåk y la isla “Usken” vista desde la montaña de Hommersåk. Al fondo se ve la ciudad de </a:t>
            </a:r>
            <a:r>
              <a:rPr lang="es-AR" i="1" dirty="0">
                <a:hlinkClick r:id="rId3" tooltip="Stavanger"/>
              </a:rPr>
              <a:t>Stavanger</a:t>
            </a:r>
            <a:r>
              <a:rPr lang="es-AR" i="1" dirty="0"/>
              <a:t>, a través el fiordo Gandsfjord.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b="1" u="sng" dirty="0"/>
              <a:t>Riska Stadion</a:t>
            </a:r>
            <a:r>
              <a:rPr lang="nb-NO" b="1" dirty="0"/>
              <a:t/>
            </a:r>
            <a:br>
              <a:rPr lang="nb-NO" b="1" dirty="0"/>
            </a:br>
            <a:r>
              <a:rPr lang="nb-NO" b="1" u="sng" dirty="0"/>
              <a:t>Hommersåk, </a:t>
            </a:r>
            <a:r>
              <a:rPr lang="nb-NO" b="1" u="sng" dirty="0" err="1"/>
              <a:t>Noruega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115616" y="4732793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Esta</a:t>
            </a:r>
            <a:r>
              <a:rPr lang="nb-NO" dirty="0"/>
              <a:t> es </a:t>
            </a:r>
            <a:r>
              <a:rPr lang="nb-NO" dirty="0" err="1"/>
              <a:t>una</a:t>
            </a:r>
            <a:r>
              <a:rPr lang="nb-NO" dirty="0"/>
              <a:t> foto de la </a:t>
            </a:r>
            <a:r>
              <a:rPr lang="nb-NO" dirty="0" err="1"/>
              <a:t>cancha</a:t>
            </a:r>
            <a:r>
              <a:rPr lang="nb-NO" dirty="0"/>
              <a:t> </a:t>
            </a:r>
            <a:r>
              <a:rPr lang="nb-NO" dirty="0" err="1"/>
              <a:t>principal</a:t>
            </a:r>
            <a:r>
              <a:rPr lang="nb-NO" dirty="0"/>
              <a:t> del </a:t>
            </a:r>
            <a:r>
              <a:rPr lang="nb-NO" dirty="0" err="1"/>
              <a:t>estadio</a:t>
            </a:r>
            <a:r>
              <a:rPr lang="nb-NO" dirty="0"/>
              <a:t> de Riska FK. Riska FK es </a:t>
            </a:r>
            <a:r>
              <a:rPr lang="nb-NO" dirty="0" err="1"/>
              <a:t>un</a:t>
            </a:r>
            <a:r>
              <a:rPr lang="nb-NO" dirty="0"/>
              <a:t> </a:t>
            </a:r>
            <a:r>
              <a:rPr lang="nb-NO" dirty="0" err="1"/>
              <a:t>club</a:t>
            </a:r>
            <a:r>
              <a:rPr lang="nb-NO" dirty="0"/>
              <a:t> de </a:t>
            </a:r>
            <a:r>
              <a:rPr lang="nb-NO" dirty="0" err="1"/>
              <a:t>fútbol</a:t>
            </a:r>
            <a:r>
              <a:rPr lang="nb-NO" dirty="0"/>
              <a:t> </a:t>
            </a:r>
            <a:r>
              <a:rPr lang="nb-NO" dirty="0" err="1"/>
              <a:t>como</a:t>
            </a:r>
            <a:r>
              <a:rPr lang="nb-NO" dirty="0"/>
              <a:t> usted </a:t>
            </a:r>
            <a:r>
              <a:rPr lang="nb-NO" dirty="0" err="1"/>
              <a:t>puede</a:t>
            </a:r>
            <a:r>
              <a:rPr lang="nb-NO" dirty="0"/>
              <a:t> </a:t>
            </a:r>
            <a:r>
              <a:rPr lang="nb-NO" dirty="0" err="1"/>
              <a:t>decir</a:t>
            </a:r>
            <a:r>
              <a:rPr lang="nb-NO" dirty="0"/>
              <a:t> por la </a:t>
            </a:r>
            <a:r>
              <a:rPr lang="nb-NO" dirty="0" err="1"/>
              <a:t>mirada</a:t>
            </a:r>
            <a:r>
              <a:rPr lang="nb-NO" dirty="0"/>
              <a:t> en el </a:t>
            </a:r>
            <a:r>
              <a:rPr lang="nb-NO" dirty="0" err="1"/>
              <a:t>terreno</a:t>
            </a:r>
            <a:r>
              <a:rPr lang="nb-NO" dirty="0"/>
              <a:t> de </a:t>
            </a:r>
            <a:r>
              <a:rPr lang="nb-NO" dirty="0" err="1"/>
              <a:t>juego</a:t>
            </a:r>
            <a:r>
              <a:rPr lang="nb-NO" dirty="0"/>
              <a:t>. Riska FK </a:t>
            </a:r>
            <a:r>
              <a:rPr lang="nb-NO" dirty="0" err="1"/>
              <a:t>actualmente</a:t>
            </a:r>
            <a:r>
              <a:rPr lang="nb-NO" dirty="0"/>
              <a:t> tiene dos </a:t>
            </a:r>
            <a:r>
              <a:rPr lang="nb-NO" dirty="0" err="1"/>
              <a:t>campos</a:t>
            </a:r>
            <a:r>
              <a:rPr lang="nb-NO" dirty="0"/>
              <a:t> de </a:t>
            </a:r>
            <a:r>
              <a:rPr lang="nb-NO" dirty="0" err="1"/>
              <a:t>fútbol</a:t>
            </a:r>
            <a:r>
              <a:rPr lang="nb-NO" dirty="0"/>
              <a:t> , </a:t>
            </a:r>
            <a:r>
              <a:rPr lang="nb-NO" dirty="0" err="1"/>
              <a:t>una</a:t>
            </a:r>
            <a:r>
              <a:rPr lang="nb-NO" dirty="0"/>
              <a:t> en </a:t>
            </a:r>
            <a:r>
              <a:rPr lang="nb-NO" dirty="0" err="1"/>
              <a:t>césped</a:t>
            </a:r>
            <a:r>
              <a:rPr lang="nb-NO" dirty="0"/>
              <a:t> </a:t>
            </a:r>
            <a:r>
              <a:rPr lang="nb-NO" dirty="0" err="1"/>
              <a:t>natural</a:t>
            </a:r>
            <a:r>
              <a:rPr lang="nb-NO" dirty="0"/>
              <a:t> y </a:t>
            </a:r>
            <a:r>
              <a:rPr lang="nb-NO" dirty="0" err="1"/>
              <a:t>uno</a:t>
            </a:r>
            <a:r>
              <a:rPr lang="nb-NO" dirty="0"/>
              <a:t> de </a:t>
            </a:r>
            <a:r>
              <a:rPr lang="nb-NO" dirty="0" err="1"/>
              <a:t>césped</a:t>
            </a:r>
            <a:r>
              <a:rPr lang="nb-NO" dirty="0"/>
              <a:t> </a:t>
            </a:r>
            <a:r>
              <a:rPr lang="nb-NO" dirty="0" err="1"/>
              <a:t>artificial</a:t>
            </a:r>
            <a:r>
              <a:rPr lang="nb-NO" dirty="0"/>
              <a:t> (</a:t>
            </a:r>
            <a:r>
              <a:rPr lang="nb-NO" dirty="0" err="1"/>
              <a:t>mirar</a:t>
            </a:r>
            <a:r>
              <a:rPr lang="nb-NO" dirty="0"/>
              <a:t> el </a:t>
            </a:r>
            <a:r>
              <a:rPr lang="nb-NO" dirty="0" err="1"/>
              <a:t>cuadro</a:t>
            </a:r>
            <a:r>
              <a:rPr lang="nb-NO" dirty="0"/>
              <a:t> </a:t>
            </a:r>
            <a:r>
              <a:rPr lang="nb-NO" dirty="0" err="1"/>
              <a:t>más</a:t>
            </a:r>
            <a:r>
              <a:rPr lang="nb-NO" dirty="0"/>
              <a:t> </a:t>
            </a:r>
            <a:r>
              <a:rPr lang="nb-NO" dirty="0" err="1"/>
              <a:t>abajo</a:t>
            </a:r>
            <a:r>
              <a:rPr lang="nb-NO" dirty="0"/>
              <a:t>). El </a:t>
            </a:r>
            <a:r>
              <a:rPr lang="nb-NO" dirty="0" err="1"/>
              <a:t>campo</a:t>
            </a:r>
            <a:r>
              <a:rPr lang="nb-NO" dirty="0"/>
              <a:t> de </a:t>
            </a:r>
            <a:r>
              <a:rPr lang="nb-NO" dirty="0" err="1"/>
              <a:t>césped</a:t>
            </a:r>
            <a:r>
              <a:rPr lang="nb-NO" dirty="0"/>
              <a:t> se </a:t>
            </a:r>
            <a:r>
              <a:rPr lang="nb-NO" dirty="0" err="1"/>
              <a:t>está</a:t>
            </a:r>
            <a:r>
              <a:rPr lang="nb-NO" dirty="0"/>
              <a:t> </a:t>
            </a:r>
            <a:r>
              <a:rPr lang="nb-NO" dirty="0" err="1"/>
              <a:t>utilizando</a:t>
            </a:r>
            <a:r>
              <a:rPr lang="nb-NO" dirty="0"/>
              <a:t> en el </a:t>
            </a:r>
            <a:r>
              <a:rPr lang="nb-NO" dirty="0" err="1"/>
              <a:t>verano</a:t>
            </a:r>
            <a:r>
              <a:rPr lang="nb-NO" dirty="0"/>
              <a:t> , </a:t>
            </a:r>
            <a:r>
              <a:rPr lang="nb-NO" dirty="0" err="1"/>
              <a:t>mientras</a:t>
            </a:r>
            <a:r>
              <a:rPr lang="nb-NO" dirty="0"/>
              <a:t> </a:t>
            </a:r>
            <a:r>
              <a:rPr lang="nb-NO" dirty="0" err="1"/>
              <a:t>que</a:t>
            </a:r>
            <a:r>
              <a:rPr lang="nb-NO" dirty="0"/>
              <a:t> el </a:t>
            </a:r>
            <a:r>
              <a:rPr lang="nb-NO" dirty="0" err="1"/>
              <a:t>otro</a:t>
            </a:r>
            <a:r>
              <a:rPr lang="nb-NO" dirty="0"/>
              <a:t> </a:t>
            </a:r>
            <a:r>
              <a:rPr lang="nb-NO" dirty="0" err="1"/>
              <a:t>terreno</a:t>
            </a:r>
            <a:r>
              <a:rPr lang="nb-NO" dirty="0"/>
              <a:t> de </a:t>
            </a:r>
            <a:r>
              <a:rPr lang="nb-NO" dirty="0" err="1"/>
              <a:t>juego</a:t>
            </a:r>
            <a:r>
              <a:rPr lang="nb-NO" dirty="0"/>
              <a:t> </a:t>
            </a:r>
            <a:r>
              <a:rPr lang="nb-NO" dirty="0" err="1"/>
              <a:t>está</a:t>
            </a:r>
            <a:r>
              <a:rPr lang="nb-NO" dirty="0"/>
              <a:t> </a:t>
            </a:r>
            <a:r>
              <a:rPr lang="nb-NO" dirty="0" err="1"/>
              <a:t>siendo</a:t>
            </a:r>
            <a:r>
              <a:rPr lang="nb-NO" dirty="0"/>
              <a:t> </a:t>
            </a:r>
            <a:r>
              <a:rPr lang="nb-NO" dirty="0" err="1"/>
              <a:t>utilizado</a:t>
            </a:r>
            <a:r>
              <a:rPr lang="nb-NO" dirty="0"/>
              <a:t> </a:t>
            </a:r>
            <a:r>
              <a:rPr lang="nb-NO" dirty="0" err="1"/>
              <a:t>todo</a:t>
            </a:r>
            <a:r>
              <a:rPr lang="nb-NO" dirty="0"/>
              <a:t> el </a:t>
            </a:r>
            <a:r>
              <a:rPr lang="nb-NO" dirty="0" err="1"/>
              <a:t>año</a:t>
            </a:r>
            <a:r>
              <a:rPr lang="nb-NO" dirty="0"/>
              <a:t>.</a:t>
            </a:r>
            <a:endParaRPr lang="nb-NO" dirty="0"/>
          </a:p>
        </p:txBody>
      </p:sp>
      <p:pic>
        <p:nvPicPr>
          <p:cNvPr id="5" name="Picture 1" descr="http://pbs.twimg.com/media/A1Amf9HCQAA5Pk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3629" y="1364685"/>
            <a:ext cx="4801716" cy="32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92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Bryggen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259632" y="4398200"/>
            <a:ext cx="71287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b="1" dirty="0"/>
              <a:t>Hola, </a:t>
            </a:r>
            <a:r>
              <a:rPr lang="nb-NO" b="1" dirty="0" err="1"/>
              <a:t>esta</a:t>
            </a:r>
            <a:r>
              <a:rPr lang="nb-NO" b="1" dirty="0"/>
              <a:t> es </a:t>
            </a:r>
            <a:r>
              <a:rPr lang="nb-NO" b="1" dirty="0" err="1"/>
              <a:t>una</a:t>
            </a:r>
            <a:r>
              <a:rPr lang="nb-NO" b="1" dirty="0"/>
              <a:t> foto de la Baía de Hommersåk. </a:t>
            </a:r>
            <a:r>
              <a:rPr lang="nb-NO" b="1" dirty="0" err="1"/>
              <a:t>Muchas</a:t>
            </a:r>
            <a:r>
              <a:rPr lang="nb-NO" b="1" dirty="0"/>
              <a:t> </a:t>
            </a:r>
            <a:r>
              <a:rPr lang="nb-NO" b="1" dirty="0" err="1"/>
              <a:t>personas</a:t>
            </a:r>
            <a:r>
              <a:rPr lang="nb-NO" b="1" dirty="0"/>
              <a:t> </a:t>
            </a:r>
            <a:r>
              <a:rPr lang="nb-NO" b="1" dirty="0" err="1"/>
              <a:t>tienen</a:t>
            </a:r>
            <a:r>
              <a:rPr lang="nb-NO" b="1" dirty="0"/>
              <a:t> </a:t>
            </a:r>
            <a:r>
              <a:rPr lang="nb-NO" b="1" dirty="0" err="1"/>
              <a:t>un</a:t>
            </a:r>
            <a:r>
              <a:rPr lang="nb-NO" b="1" dirty="0"/>
              <a:t> </a:t>
            </a:r>
            <a:r>
              <a:rPr lang="nb-NO" b="1" dirty="0" err="1"/>
              <a:t>barco</a:t>
            </a:r>
            <a:r>
              <a:rPr lang="nb-NO" b="1" dirty="0"/>
              <a:t>. </a:t>
            </a:r>
            <a:r>
              <a:rPr lang="en-US" b="1" dirty="0" err="1"/>
              <a:t>Hommersåk</a:t>
            </a:r>
            <a:r>
              <a:rPr lang="en-US" b="1" dirty="0"/>
              <a:t> </a:t>
            </a:r>
            <a:r>
              <a:rPr lang="en-US" b="1" dirty="0" err="1"/>
              <a:t>cuenta</a:t>
            </a:r>
            <a:r>
              <a:rPr lang="en-US" b="1" dirty="0"/>
              <a:t> con 7000 </a:t>
            </a:r>
            <a:r>
              <a:rPr lang="en-US" b="1" dirty="0" err="1"/>
              <a:t>habitantes</a:t>
            </a:r>
            <a:r>
              <a:rPr lang="en-US" b="1" dirty="0"/>
              <a:t>. </a:t>
            </a:r>
            <a:r>
              <a:rPr lang="en-US" b="1" dirty="0" err="1"/>
              <a:t>aqui</a:t>
            </a:r>
            <a:r>
              <a:rPr lang="en-US" b="1" dirty="0"/>
              <a:t> </a:t>
            </a:r>
            <a:r>
              <a:rPr lang="en-US" b="1" dirty="0" err="1"/>
              <a:t>esta</a:t>
            </a:r>
            <a:r>
              <a:rPr lang="en-US" b="1" dirty="0"/>
              <a:t> el gran </a:t>
            </a:r>
            <a:r>
              <a:rPr lang="en-US" b="1" dirty="0" err="1"/>
              <a:t>ascenario</a:t>
            </a:r>
            <a:r>
              <a:rPr lang="en-US" b="1" dirty="0"/>
              <a:t> y al mar. </a:t>
            </a:r>
            <a:r>
              <a:rPr lang="en-US" b="1" dirty="0" err="1"/>
              <a:t>Aqui</a:t>
            </a:r>
            <a:r>
              <a:rPr lang="en-US" b="1" dirty="0"/>
              <a:t> </a:t>
            </a:r>
            <a:r>
              <a:rPr lang="en-US" b="1" dirty="0" err="1"/>
              <a:t>es</a:t>
            </a:r>
            <a:r>
              <a:rPr lang="en-US" b="1" dirty="0"/>
              <a:t> solo para </a:t>
            </a:r>
            <a:r>
              <a:rPr lang="en-US" b="1" dirty="0" err="1"/>
              <a:t>continuar</a:t>
            </a:r>
            <a:r>
              <a:rPr lang="en-US" b="1" dirty="0"/>
              <a:t> el </a:t>
            </a:r>
            <a:r>
              <a:rPr lang="en-US" b="1" dirty="0" err="1"/>
              <a:t>viaje</a:t>
            </a:r>
            <a:r>
              <a:rPr lang="en-US" b="1" dirty="0"/>
              <a:t> en </a:t>
            </a:r>
            <a:r>
              <a:rPr lang="en-US" b="1" dirty="0" err="1"/>
              <a:t>barco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</a:t>
            </a:r>
            <a:r>
              <a:rPr lang="en-US" b="1" dirty="0"/>
              <a:t> </a:t>
            </a:r>
            <a:endParaRPr lang="nb-NO" b="1" dirty="0"/>
          </a:p>
          <a:p>
            <a:endParaRPr lang="nb-NO" dirty="0"/>
          </a:p>
        </p:txBody>
      </p:sp>
      <p:pic>
        <p:nvPicPr>
          <p:cNvPr id="4" name="Bilde 3" descr="http://www.batmagasinet.no/sites/batmagasinet.no/files/images/article/top/Hommers%C3%A5k%202012%20(4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59138"/>
            <a:ext cx="5313809" cy="3129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46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Bryggen, Hommersåk (</a:t>
            </a:r>
            <a:r>
              <a:rPr lang="nb-NO" dirty="0" err="1"/>
              <a:t>embarcadero</a:t>
            </a:r>
            <a:r>
              <a:rPr lang="nb-NO" dirty="0"/>
              <a:t>)</a:t>
            </a:r>
            <a:br>
              <a:rPr lang="nb-NO" dirty="0"/>
            </a:b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2286000" y="4189456"/>
            <a:ext cx="4572000" cy="21268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Aquí</a:t>
            </a:r>
            <a:r>
              <a:rPr lang="en-US" dirty="0"/>
              <a:t> hay </a:t>
            </a:r>
            <a:r>
              <a:rPr lang="en-US" dirty="0" err="1"/>
              <a:t>muchas</a:t>
            </a:r>
            <a:r>
              <a:rPr lang="en-US" dirty="0"/>
              <a:t> </a:t>
            </a:r>
            <a:r>
              <a:rPr lang="en-US" dirty="0" err="1"/>
              <a:t>tiendas</a:t>
            </a:r>
            <a:r>
              <a:rPr lang="en-US" dirty="0"/>
              <a:t>, </a:t>
            </a:r>
            <a:r>
              <a:rPr lang="es-AR" dirty="0"/>
              <a:t>una tienda de artículos deportivos.Tienen una panadería que es muy popular. Tiene Rema1000 que es una tienda de comestibles. Hay casas en el techo. Escrito por Kristine.</a:t>
            </a:r>
            <a:endParaRPr lang="nb-NO" dirty="0"/>
          </a:p>
        </p:txBody>
      </p:sp>
      <p:pic>
        <p:nvPicPr>
          <p:cNvPr id="4" name="Bilde 3" descr="http://d33gqm9lw3yglq.cloudfront.net/ProductImages/TellUs/TellUs_2296_85_larg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108" y="1124744"/>
            <a:ext cx="3806825" cy="2853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00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Maudland</a:t>
            </a:r>
            <a:endParaRPr lang="nb-NO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Bilde 1" descr="https://encrypted-tbn1.gstatic.com/images?q=tbn:ANd9GcSV8U7iQfoBZoXEuVCHgJm2ceGSHXMwGSvbJ_bKFpv3OKS5QmS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38957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3608" y="4239612"/>
            <a:ext cx="7527974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Esta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es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</a:t>
            </a:r>
            <a:r>
              <a:rPr kumimoji="0" lang="es-E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construci</a:t>
            </a:r>
            <a:r>
              <a:rPr kumimoji="0" lang="es-E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E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antiguo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Hommers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k.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producian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harina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los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viejos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tiempos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No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 uso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ahora.Visitamos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monton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este </a:t>
            </a:r>
            <a:r>
              <a:rPr kumimoji="0" lang="es-E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edificio</a:t>
            </a:r>
            <a:r>
              <a:rPr kumimoji="0" lang="nb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nb-NO" altLang="nb-NO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Aqui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hayun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rio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puente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cruzando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el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rio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Aqui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hay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una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represa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nn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nn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represa</a:t>
            </a:r>
            <a:r>
              <a:rPr kumimoji="0" lang="nn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n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detiene</a:t>
            </a:r>
            <a:r>
              <a:rPr kumimoji="0" lang="nn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el </a:t>
            </a:r>
            <a:r>
              <a:rPr kumimoji="0" lang="nn-NO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agua</a:t>
            </a:r>
            <a:r>
              <a:rPr kumimoji="0" lang="nn-NO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nb-NO" altLang="nb-NO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Este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edificio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mucha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nb-NO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historia</a:t>
            </a:r>
            <a:r>
              <a:rPr kumimoji="0" lang="en-US" alt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nb-NO" altLang="nb-NO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2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269</Words>
  <Application>Microsoft Office PowerPoint</Application>
  <PresentationFormat>Skjermfremvisning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Nuestras ciudades y pueblos</vt:lpstr>
      <vt:lpstr>Hommersåk</vt:lpstr>
      <vt:lpstr>Riska Stadion Hommersåk, Noruega </vt:lpstr>
      <vt:lpstr>Bryggen</vt:lpstr>
      <vt:lpstr>Bryggen, Hommersåk (embarcadero) </vt:lpstr>
      <vt:lpstr>Maudland</vt:lpstr>
    </vt:vector>
  </TitlesOfParts>
  <Company>Sandnes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Nuestras ciudades y pueblos</dc:title>
  <dc:creator>Buitrago, Adriana</dc:creator>
  <cp:lastModifiedBy>Ommedal, Benjamin</cp:lastModifiedBy>
  <cp:revision>9</cp:revision>
  <dcterms:created xsi:type="dcterms:W3CDTF">2014-12-03T13:37:53Z</dcterms:created>
  <dcterms:modified xsi:type="dcterms:W3CDTF">2014-12-04T08:18:52Z</dcterms:modified>
</cp:coreProperties>
</file>