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7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6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2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3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4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6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93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210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4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9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E6851-CD36-4CAC-9973-4B180A40C5D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16163-66EE-4102-AA41-B9D5D6403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7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affeblog.it/blog/wp-content/uploads/2011/06/Prekestolen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 </a:t>
            </a:r>
            <a:r>
              <a:rPr lang="nb-NO" dirty="0" err="1" smtClean="0"/>
              <a:t>región</a:t>
            </a:r>
            <a:r>
              <a:rPr lang="nb-NO" dirty="0" smtClean="0"/>
              <a:t> de Stavanger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038600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b="1" dirty="0" smtClean="0"/>
              <a:t>Kjeragbolten</a:t>
            </a:r>
          </a:p>
          <a:p>
            <a:endParaRPr lang="nb-NO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sz="3200" dirty="0" smtClean="0"/>
              <a:t>Kjeragbolten </a:t>
            </a:r>
            <a:r>
              <a:rPr lang="es-ES" sz="3200" dirty="0"/>
              <a:t>es un piedra de cinco metros cúbicos. Está encajada en un barranco 959 metros sobre un </a:t>
            </a:r>
            <a:r>
              <a:rPr lang="es-ES" sz="3200" dirty="0" smtClean="0"/>
              <a:t>fiordo </a:t>
            </a:r>
            <a:r>
              <a:rPr lang="es-ES" sz="3200" dirty="0"/>
              <a:t>llamado Lysefjorden. </a:t>
            </a:r>
            <a:r>
              <a:rPr lang="es-ES" sz="3200" dirty="0" smtClean="0"/>
              <a:t>Es </a:t>
            </a:r>
            <a:r>
              <a:rPr lang="es-ES" sz="3200" dirty="0"/>
              <a:t>un popular destino turístico y muchos turistas visitan la piedra anualmente. </a:t>
            </a:r>
            <a:r>
              <a:rPr lang="es-ES" sz="3200" dirty="0" smtClean="0"/>
              <a:t>También </a:t>
            </a:r>
            <a:r>
              <a:rPr lang="es-ES" sz="3200" dirty="0"/>
              <a:t>es un sitio popular para salto base. El está situado en Forsand, Rogaland.</a:t>
            </a:r>
            <a:endParaRPr lang="nb-NO" sz="3200" dirty="0"/>
          </a:p>
          <a:p>
            <a:endParaRPr lang="en-US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sz="3200" b="1" dirty="0" smtClean="0"/>
              <a:t>Geografía</a:t>
            </a:r>
            <a:endParaRPr lang="en-US" sz="3200" dirty="0" smtClean="0"/>
          </a:p>
          <a:p>
            <a:r>
              <a:rPr lang="es-ES" sz="3200" dirty="0" smtClean="0"/>
              <a:t>El paisaje se extiende desde la </a:t>
            </a:r>
            <a:r>
              <a:rPr lang="es-ES" sz="3200" b="1" dirty="0" smtClean="0"/>
              <a:t>zona llana de Jæren</a:t>
            </a:r>
            <a:r>
              <a:rPr lang="es-ES" sz="3200" dirty="0" smtClean="0"/>
              <a:t> junto al </a:t>
            </a:r>
            <a:r>
              <a:rPr lang="es-ES" sz="3200" b="1" dirty="0" smtClean="0"/>
              <a:t>mar</a:t>
            </a:r>
            <a:r>
              <a:rPr lang="es-ES" sz="3200" dirty="0" smtClean="0"/>
              <a:t> hasta las </a:t>
            </a:r>
            <a:r>
              <a:rPr lang="es-ES" sz="3200" b="1" dirty="0" smtClean="0"/>
              <a:t>montañas</a:t>
            </a:r>
            <a:r>
              <a:rPr lang="es-ES" sz="3200" dirty="0" smtClean="0"/>
              <a:t> en el este. Los </a:t>
            </a:r>
            <a:r>
              <a:rPr lang="es-ES" sz="3200" b="1" dirty="0" smtClean="0"/>
              <a:t>fiordos</a:t>
            </a:r>
            <a:r>
              <a:rPr lang="es-ES" sz="3200" dirty="0" smtClean="0"/>
              <a:t> e </a:t>
            </a:r>
            <a:r>
              <a:rPr lang="es-ES" sz="3200" b="1" dirty="0" smtClean="0"/>
              <a:t>islas</a:t>
            </a:r>
            <a:r>
              <a:rPr lang="es-ES" sz="3200" dirty="0" smtClean="0"/>
              <a:t> añaden espectacularidad al paisaje. Los habitantes utilizan las zonas adyacentes para disfrutar de actividades de ocio. Las distancias de norte a sur y de este a oeste son cortas, y no se tarda más de una hora en recorrerlas.</a:t>
            </a:r>
            <a:endParaRPr lang="en-US" sz="3200" dirty="0" smtClean="0"/>
          </a:p>
          <a:p>
            <a:endParaRPr lang="nb-NO" dirty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1149315" cy="1728192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987" y="1844824"/>
            <a:ext cx="2320982" cy="172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4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>
            <a:normAutofit fontScale="92500"/>
          </a:bodyPr>
          <a:lstStyle/>
          <a:p>
            <a:endParaRPr lang="nb-NO" sz="2000" dirty="0"/>
          </a:p>
          <a:p>
            <a:r>
              <a:rPr lang="es-ES" sz="2000" dirty="0"/>
              <a:t>Esto es Prekestolen, es de 604 metros sobre el nivel del océano. Se encuentra ubicado en el Lysefjord. Es un destino turístico conocido en Noruega.</a:t>
            </a:r>
            <a:endParaRPr lang="nb-NO" sz="2000" dirty="0"/>
          </a:p>
          <a:p>
            <a:endParaRPr lang="nb-NO" dirty="0"/>
          </a:p>
        </p:txBody>
      </p:sp>
      <p:pic>
        <p:nvPicPr>
          <p:cNvPr id="4" name="Bilde 3" descr="http://www.caffeblog.it/blog/wp-content/uploads/2011/06/Prekestolen-300x270.jpg">
            <a:hlinkClick r:id="rId2" tooltip="&quot;Prekestolen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056927"/>
            <a:ext cx="4017034" cy="3462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405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154</Words>
  <Application>Microsoft Office PowerPoint</Application>
  <PresentationFormat>Skjermfremvisning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La región de Stavanger</vt:lpstr>
      <vt:lpstr>PowerPoint-presentasjon</vt:lpstr>
    </vt:vector>
  </TitlesOfParts>
  <Company>Sandnes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Nuestras ciudades y pueblos</dc:title>
  <dc:creator>Buitrago, Adriana</dc:creator>
  <cp:lastModifiedBy>Buitrago, Adriana</cp:lastModifiedBy>
  <cp:revision>12</cp:revision>
  <dcterms:created xsi:type="dcterms:W3CDTF">2014-12-03T13:37:53Z</dcterms:created>
  <dcterms:modified xsi:type="dcterms:W3CDTF">2014-12-08T12:47:00Z</dcterms:modified>
</cp:coreProperties>
</file>