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93" autoAdjust="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030E8-E818-475A-828E-1902037A4D88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89E86-78F0-4E1C-B7AB-FBA03BFE14C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9ABC-4D34-4980-B687-D52E8D47134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AED2-8706-4FBF-914F-EF470ACD8E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9ABC-4D34-4980-B687-D52E8D47134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AED2-8706-4FBF-914F-EF470ACD8E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9ABC-4D34-4980-B687-D52E8D47134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AED2-8706-4FBF-914F-EF470ACD8E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9ABC-4D34-4980-B687-D52E8D47134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AED2-8706-4FBF-914F-EF470ACD8E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9ABC-4D34-4980-B687-D52E8D47134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AED2-8706-4FBF-914F-EF470ACD8E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9ABC-4D34-4980-B687-D52E8D47134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AED2-8706-4FBF-914F-EF470ACD8E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9ABC-4D34-4980-B687-D52E8D47134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AED2-8706-4FBF-914F-EF470ACD8E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9ABC-4D34-4980-B687-D52E8D47134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AED2-8706-4FBF-914F-EF470ACD8E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9ABC-4D34-4980-B687-D52E8D47134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AED2-8706-4FBF-914F-EF470ACD8E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9ABC-4D34-4980-B687-D52E8D47134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AED2-8706-4FBF-914F-EF470ACD8E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9ABC-4D34-4980-B687-D52E8D47134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AED2-8706-4FBF-914F-EF470ACD8EB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89ABC-4D34-4980-B687-D52E8D47134E}" type="datetimeFigureOut">
              <a:rPr lang="fr-FR" smtClean="0"/>
              <a:t>29/03/2015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2AED2-8706-4FBF-914F-EF470ACD8EB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04864"/>
            <a:ext cx="914400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en angle 18"/>
          <p:cNvCxnSpPr/>
          <p:nvPr/>
        </p:nvCxnSpPr>
        <p:spPr>
          <a:xfrm rot="16200000" flipV="1">
            <a:off x="431540" y="1808820"/>
            <a:ext cx="576064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0" y="260648"/>
            <a:ext cx="19077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Diego María Rivera nací el 8/12/1886 (ocho de diciembre de mil ochocientos ochenta y seis) en Guanajuato en México ( el país) , con su gemelo </a:t>
            </a:r>
            <a:r>
              <a:rPr lang="fr-FR" sz="1200" dirty="0"/>
              <a:t>Carlos María </a:t>
            </a:r>
            <a:r>
              <a:rPr lang="fr-FR" sz="1200" dirty="0" smtClean="0"/>
              <a:t>Rivera.</a:t>
            </a:r>
            <a:endParaRPr lang="fr-FR" sz="1200" dirty="0"/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755576" y="2204864"/>
            <a:ext cx="7200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en angle 29"/>
          <p:cNvCxnSpPr/>
          <p:nvPr/>
        </p:nvCxnSpPr>
        <p:spPr>
          <a:xfrm rot="5400000">
            <a:off x="1079612" y="4257092"/>
            <a:ext cx="504056" cy="1440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179512" y="4725144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Su </a:t>
            </a:r>
            <a:r>
              <a:rPr lang="fr-FR" sz="1200" dirty="0" err="1" smtClean="0"/>
              <a:t>hermano</a:t>
            </a:r>
            <a:r>
              <a:rPr lang="fr-FR" sz="1200" dirty="0"/>
              <a:t> </a:t>
            </a:r>
            <a:r>
              <a:rPr lang="fr-FR" sz="1200" dirty="0" err="1" smtClean="0"/>
              <a:t>gemelo</a:t>
            </a:r>
            <a:r>
              <a:rPr lang="fr-FR" sz="1200" dirty="0" smtClean="0"/>
              <a:t> </a:t>
            </a:r>
            <a:r>
              <a:rPr lang="fr-FR" sz="1200" dirty="0"/>
              <a:t>Carlos María </a:t>
            </a:r>
            <a:r>
              <a:rPr lang="fr-FR" sz="1200" dirty="0" smtClean="0"/>
              <a:t>Rivera </a:t>
            </a:r>
            <a:r>
              <a:rPr lang="fr-FR" sz="1200" dirty="0" err="1" smtClean="0"/>
              <a:t>murió</a:t>
            </a:r>
            <a:r>
              <a:rPr lang="fr-FR" sz="1200" dirty="0" smtClean="0"/>
              <a:t> con dos </a:t>
            </a:r>
            <a:r>
              <a:rPr lang="fr-FR" sz="1200" dirty="0" err="1" smtClean="0"/>
              <a:t>años</a:t>
            </a:r>
            <a:r>
              <a:rPr lang="fr-FR" sz="1200" dirty="0" smtClean="0"/>
              <a:t>, en 1888 ( mil </a:t>
            </a:r>
            <a:r>
              <a:rPr lang="fr-FR" sz="1200" dirty="0" err="1" smtClean="0"/>
              <a:t>ochocientos</a:t>
            </a:r>
            <a:r>
              <a:rPr lang="fr-FR" sz="1200" dirty="0" smtClean="0"/>
              <a:t> </a:t>
            </a:r>
            <a:r>
              <a:rPr lang="fr-FR" sz="1200" dirty="0" err="1" smtClean="0"/>
              <a:t>ochenta</a:t>
            </a:r>
            <a:r>
              <a:rPr lang="fr-FR" sz="1200" dirty="0" smtClean="0"/>
              <a:t> y </a:t>
            </a:r>
            <a:r>
              <a:rPr lang="fr-FR" sz="1200" dirty="0" err="1" smtClean="0"/>
              <a:t>ocho</a:t>
            </a:r>
            <a:r>
              <a:rPr lang="fr-FR" sz="1200" dirty="0" smtClean="0"/>
              <a:t> ) y Diego </a:t>
            </a:r>
            <a:r>
              <a:rPr lang="fr-FR" sz="1200" dirty="0" err="1" smtClean="0"/>
              <a:t>empiezó</a:t>
            </a:r>
            <a:r>
              <a:rPr lang="fr-FR" sz="1200" dirty="0" smtClean="0"/>
              <a:t> a </a:t>
            </a:r>
            <a:r>
              <a:rPr lang="fr-FR" sz="1200" dirty="0" err="1" smtClean="0"/>
              <a:t>dibujar</a:t>
            </a:r>
            <a:r>
              <a:rPr lang="fr-FR" sz="1200" dirty="0" smtClean="0"/>
              <a:t>. </a:t>
            </a:r>
            <a:endParaRPr lang="fr-FR" sz="1200" dirty="0"/>
          </a:p>
        </p:txBody>
      </p:sp>
      <p:cxnSp>
        <p:nvCxnSpPr>
          <p:cNvPr id="33" name="Connecteur en angle 32"/>
          <p:cNvCxnSpPr/>
          <p:nvPr/>
        </p:nvCxnSpPr>
        <p:spPr>
          <a:xfrm rot="5400000" flipH="1" flipV="1">
            <a:off x="2591780" y="1808820"/>
            <a:ext cx="432048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2267744" y="332656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Diego y su </a:t>
            </a:r>
            <a:r>
              <a:rPr lang="fr-FR" sz="1200" dirty="0" err="1" smtClean="0"/>
              <a:t>familia</a:t>
            </a:r>
            <a:r>
              <a:rPr lang="fr-FR" sz="1200" dirty="0" smtClean="0"/>
              <a:t> se </a:t>
            </a:r>
            <a:r>
              <a:rPr lang="fr-FR" sz="1200" dirty="0" err="1" smtClean="0"/>
              <a:t>trasladaron</a:t>
            </a:r>
            <a:r>
              <a:rPr lang="fr-FR" sz="1200" dirty="0" smtClean="0"/>
              <a:t> en </a:t>
            </a:r>
            <a:r>
              <a:rPr lang="fr-FR" sz="1200" dirty="0" err="1" smtClean="0"/>
              <a:t>México</a:t>
            </a:r>
            <a:r>
              <a:rPr lang="fr-FR" sz="1200" dirty="0" smtClean="0"/>
              <a:t> ( la </a:t>
            </a:r>
            <a:r>
              <a:rPr lang="fr-FR" sz="1200" dirty="0" err="1" smtClean="0"/>
              <a:t>ciudad</a:t>
            </a:r>
            <a:r>
              <a:rPr lang="fr-FR" sz="1200" dirty="0" smtClean="0"/>
              <a:t>)  en 1893 ( mil </a:t>
            </a:r>
            <a:r>
              <a:rPr lang="fr-FR" sz="1200" dirty="0" err="1" smtClean="0"/>
              <a:t>ochocientos</a:t>
            </a:r>
            <a:r>
              <a:rPr lang="fr-FR" sz="1200" dirty="0" smtClean="0"/>
              <a:t> </a:t>
            </a:r>
            <a:r>
              <a:rPr lang="fr-FR" sz="1200" dirty="0" err="1" smtClean="0"/>
              <a:t>noventa</a:t>
            </a:r>
            <a:r>
              <a:rPr lang="fr-FR" sz="1200" dirty="0" smtClean="0"/>
              <a:t> y </a:t>
            </a:r>
            <a:r>
              <a:rPr lang="fr-FR" sz="1200" dirty="0" err="1" smtClean="0"/>
              <a:t>tres</a:t>
            </a:r>
            <a:r>
              <a:rPr lang="fr-FR" sz="1200" dirty="0" smtClean="0"/>
              <a:t> ). </a:t>
            </a:r>
            <a:endParaRPr lang="fr-FR" sz="1200" dirty="0"/>
          </a:p>
        </p:txBody>
      </p:sp>
      <p:cxnSp>
        <p:nvCxnSpPr>
          <p:cNvPr id="38" name="Connecteur en angle 37"/>
          <p:cNvCxnSpPr/>
          <p:nvPr/>
        </p:nvCxnSpPr>
        <p:spPr>
          <a:xfrm rot="16200000" flipH="1">
            <a:off x="3131840" y="4221088"/>
            <a:ext cx="432048" cy="1440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2339752" y="4581128"/>
            <a:ext cx="2088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En 1898 ( mil </a:t>
            </a:r>
            <a:r>
              <a:rPr lang="fr-FR" sz="1200" dirty="0" err="1" smtClean="0"/>
              <a:t>ochocientos</a:t>
            </a:r>
            <a:r>
              <a:rPr lang="fr-FR" sz="1200" dirty="0" smtClean="0"/>
              <a:t> </a:t>
            </a:r>
            <a:r>
              <a:rPr lang="fr-FR" sz="1200" dirty="0" err="1" smtClean="0"/>
              <a:t>noventa</a:t>
            </a:r>
            <a:r>
              <a:rPr lang="fr-FR" sz="1200" dirty="0" smtClean="0"/>
              <a:t> y </a:t>
            </a:r>
            <a:r>
              <a:rPr lang="fr-FR" sz="1200" dirty="0" err="1" smtClean="0"/>
              <a:t>ocho</a:t>
            </a:r>
            <a:r>
              <a:rPr lang="fr-FR" sz="1200" dirty="0" smtClean="0"/>
              <a:t> ), </a:t>
            </a:r>
            <a:r>
              <a:rPr lang="fr-FR" sz="1200" dirty="0" err="1" smtClean="0"/>
              <a:t>cuando</a:t>
            </a:r>
            <a:r>
              <a:rPr lang="fr-FR" sz="1200" dirty="0" smtClean="0"/>
              <a:t> </a:t>
            </a:r>
            <a:r>
              <a:rPr lang="fr-FR" sz="1200" dirty="0" err="1" smtClean="0"/>
              <a:t>tenía</a:t>
            </a:r>
            <a:r>
              <a:rPr lang="fr-FR" sz="1200" dirty="0" smtClean="0"/>
              <a:t> 12 ( </a:t>
            </a:r>
            <a:r>
              <a:rPr lang="fr-FR" sz="1200" dirty="0" err="1" smtClean="0"/>
              <a:t>doce</a:t>
            </a:r>
            <a:r>
              <a:rPr lang="fr-FR" sz="1200" dirty="0" smtClean="0"/>
              <a:t>) </a:t>
            </a:r>
            <a:r>
              <a:rPr lang="fr-FR" sz="1200" dirty="0" err="1" smtClean="0"/>
              <a:t>años</a:t>
            </a:r>
            <a:r>
              <a:rPr lang="fr-FR" sz="1200" dirty="0" smtClean="0"/>
              <a:t>, </a:t>
            </a:r>
            <a:r>
              <a:rPr lang="fr-FR" sz="1200" dirty="0" err="1" smtClean="0"/>
              <a:t>integró</a:t>
            </a:r>
            <a:r>
              <a:rPr lang="fr-FR" sz="1200" dirty="0" smtClean="0"/>
              <a:t> la </a:t>
            </a:r>
            <a:r>
              <a:rPr lang="fr-FR" sz="1200" dirty="0" err="1" smtClean="0"/>
              <a:t>escuela</a:t>
            </a:r>
            <a:r>
              <a:rPr lang="fr-FR" sz="1200" dirty="0" smtClean="0"/>
              <a:t> </a:t>
            </a:r>
            <a:r>
              <a:rPr lang="fr-FR" sz="1200" dirty="0" err="1" smtClean="0"/>
              <a:t>nacional</a:t>
            </a:r>
            <a:r>
              <a:rPr lang="fr-FR" sz="1200" dirty="0" smtClean="0"/>
              <a:t> de </a:t>
            </a:r>
            <a:r>
              <a:rPr lang="fr-FR" sz="1200" dirty="0" err="1" smtClean="0"/>
              <a:t>Bellas</a:t>
            </a:r>
            <a:r>
              <a:rPr lang="fr-FR" sz="1200" dirty="0" smtClean="0"/>
              <a:t> </a:t>
            </a:r>
            <a:r>
              <a:rPr lang="fr-FR" sz="1200" dirty="0" err="1" smtClean="0"/>
              <a:t>Artes</a:t>
            </a:r>
            <a:r>
              <a:rPr lang="fr-FR" sz="1200" dirty="0" smtClean="0"/>
              <a:t> de San Carlos en </a:t>
            </a:r>
            <a:r>
              <a:rPr lang="fr-FR" sz="1200" dirty="0" err="1" smtClean="0"/>
              <a:t>México</a:t>
            </a:r>
            <a:r>
              <a:rPr lang="fr-FR" sz="1200" dirty="0" smtClean="0"/>
              <a:t>. En </a:t>
            </a:r>
            <a:r>
              <a:rPr lang="fr-FR" sz="1200" dirty="0" err="1" smtClean="0"/>
              <a:t>cambio</a:t>
            </a:r>
            <a:r>
              <a:rPr lang="fr-FR" sz="1200" dirty="0" smtClean="0"/>
              <a:t>, su </a:t>
            </a:r>
            <a:r>
              <a:rPr lang="fr-FR" sz="1200" dirty="0" err="1" smtClean="0"/>
              <a:t>padre</a:t>
            </a:r>
            <a:r>
              <a:rPr lang="fr-FR" sz="1200" dirty="0" smtClean="0"/>
              <a:t> </a:t>
            </a:r>
            <a:r>
              <a:rPr lang="fr-FR" sz="1200" dirty="0" err="1" smtClean="0"/>
              <a:t>quiso</a:t>
            </a:r>
            <a:r>
              <a:rPr lang="fr-FR" sz="1200" dirty="0" smtClean="0"/>
              <a:t> que Diego </a:t>
            </a:r>
            <a:r>
              <a:rPr lang="fr-FR" sz="1200" dirty="0" err="1" smtClean="0"/>
              <a:t>integre</a:t>
            </a:r>
            <a:r>
              <a:rPr lang="fr-FR" sz="1200" dirty="0" smtClean="0"/>
              <a:t>  une </a:t>
            </a:r>
            <a:r>
              <a:rPr lang="fr-FR" sz="1200" dirty="0" err="1" smtClean="0"/>
              <a:t>escuela</a:t>
            </a:r>
            <a:r>
              <a:rPr lang="fr-FR" sz="1200" dirty="0" smtClean="0"/>
              <a:t> </a:t>
            </a:r>
            <a:r>
              <a:rPr lang="fr-FR" sz="1200" dirty="0" err="1" smtClean="0"/>
              <a:t>militar</a:t>
            </a:r>
            <a:r>
              <a:rPr lang="fr-FR" sz="1200" dirty="0"/>
              <a:t>.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3923928" y="332656"/>
            <a:ext cx="1512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En 1905 ( mil novecientos cinco ) Recibió de un dirigente  del estado de </a:t>
            </a:r>
            <a:r>
              <a:rPr lang="fr-FR" sz="1200" dirty="0" smtClean="0"/>
              <a:t>Veracruz </a:t>
            </a:r>
            <a:r>
              <a:rPr lang="es-ES" sz="1200" dirty="0" smtClean="0"/>
              <a:t>una beca, al que permitió de ir a estudiar en Europa </a:t>
            </a:r>
            <a:endParaRPr lang="fr-FR" sz="1200" dirty="0"/>
          </a:p>
        </p:txBody>
      </p:sp>
      <p:cxnSp>
        <p:nvCxnSpPr>
          <p:cNvPr id="44" name="Connecteur en angle 43"/>
          <p:cNvCxnSpPr/>
          <p:nvPr/>
        </p:nvCxnSpPr>
        <p:spPr>
          <a:xfrm rot="5400000" flipH="1" flipV="1">
            <a:off x="4319972" y="1808820"/>
            <a:ext cx="432048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en angle 47"/>
          <p:cNvCxnSpPr/>
          <p:nvPr/>
        </p:nvCxnSpPr>
        <p:spPr>
          <a:xfrm rot="16200000" flipH="1">
            <a:off x="5112060" y="4185084"/>
            <a:ext cx="504056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4644008" y="4653136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Terminó</a:t>
            </a:r>
            <a:r>
              <a:rPr lang="fr-FR" sz="1200" dirty="0" smtClean="0"/>
              <a:t> sus </a:t>
            </a:r>
            <a:r>
              <a:rPr lang="fr-FR" sz="1200" dirty="0" err="1" smtClean="0"/>
              <a:t>estudios</a:t>
            </a:r>
            <a:r>
              <a:rPr lang="fr-FR" sz="1200" dirty="0" smtClean="0"/>
              <a:t> en Madrid en 1907 ( mil </a:t>
            </a:r>
            <a:r>
              <a:rPr lang="fr-FR" sz="1200" dirty="0" err="1" smtClean="0"/>
              <a:t>novecientos</a:t>
            </a:r>
            <a:r>
              <a:rPr lang="fr-FR" sz="1200" dirty="0" smtClean="0"/>
              <a:t> </a:t>
            </a:r>
            <a:r>
              <a:rPr lang="fr-FR" sz="1200" dirty="0" err="1" smtClean="0"/>
              <a:t>siete</a:t>
            </a:r>
            <a:r>
              <a:rPr lang="fr-FR" sz="1200" dirty="0" smtClean="0"/>
              <a:t> ) . </a:t>
            </a:r>
            <a:r>
              <a:rPr lang="fr-FR" sz="1200" dirty="0" err="1" smtClean="0"/>
              <a:t>Después</a:t>
            </a:r>
            <a:r>
              <a:rPr lang="fr-FR" sz="1200" dirty="0" smtClean="0"/>
              <a:t>, se </a:t>
            </a:r>
            <a:r>
              <a:rPr lang="fr-FR" sz="1200" dirty="0" err="1" smtClean="0"/>
              <a:t>trasladó</a:t>
            </a:r>
            <a:r>
              <a:rPr lang="fr-FR" sz="1200" dirty="0" smtClean="0"/>
              <a:t> en </a:t>
            </a:r>
            <a:r>
              <a:rPr lang="fr-FR" sz="1200" dirty="0" err="1" smtClean="0"/>
              <a:t>París</a:t>
            </a:r>
            <a:r>
              <a:rPr lang="fr-FR" sz="1200" dirty="0" smtClean="0"/>
              <a:t>, en 1909 ( mil </a:t>
            </a:r>
            <a:r>
              <a:rPr lang="fr-FR" sz="1200" dirty="0" err="1" smtClean="0"/>
              <a:t>novecientos</a:t>
            </a:r>
            <a:r>
              <a:rPr lang="fr-FR" sz="1200" dirty="0" smtClean="0"/>
              <a:t> y </a:t>
            </a:r>
            <a:r>
              <a:rPr lang="fr-FR" sz="1200" dirty="0" err="1" smtClean="0"/>
              <a:t>nueve</a:t>
            </a:r>
            <a:r>
              <a:rPr lang="fr-FR" sz="1200" dirty="0" smtClean="0"/>
              <a:t> ).</a:t>
            </a:r>
            <a:endParaRPr lang="fr-FR" sz="1200" dirty="0"/>
          </a:p>
        </p:txBody>
      </p:sp>
      <p:cxnSp>
        <p:nvCxnSpPr>
          <p:cNvPr id="52" name="Connecteur en angle 51"/>
          <p:cNvCxnSpPr/>
          <p:nvPr/>
        </p:nvCxnSpPr>
        <p:spPr>
          <a:xfrm rot="5400000" flipH="1" flipV="1">
            <a:off x="6228184" y="1772816"/>
            <a:ext cx="432048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5580112" y="332656"/>
            <a:ext cx="1728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En 1909 ,</a:t>
            </a:r>
            <a:r>
              <a:rPr lang="fr-FR" sz="1200" dirty="0" err="1" smtClean="0"/>
              <a:t>durante</a:t>
            </a:r>
            <a:r>
              <a:rPr lang="fr-FR" sz="1200" dirty="0" smtClean="0"/>
              <a:t> un </a:t>
            </a:r>
            <a:r>
              <a:rPr lang="fr-FR" sz="1200" dirty="0" err="1" smtClean="0"/>
              <a:t>viaje</a:t>
            </a:r>
            <a:r>
              <a:rPr lang="fr-FR" sz="1200" dirty="0" smtClean="0"/>
              <a:t> en </a:t>
            </a:r>
            <a:r>
              <a:rPr lang="fr-FR" sz="1200" dirty="0" err="1" smtClean="0"/>
              <a:t>Bruselas</a:t>
            </a:r>
            <a:r>
              <a:rPr lang="fr-FR" sz="1200" dirty="0" smtClean="0"/>
              <a:t>, en </a:t>
            </a:r>
            <a:r>
              <a:rPr lang="fr-FR" sz="1200" dirty="0" err="1" smtClean="0"/>
              <a:t>Bélgica</a:t>
            </a:r>
            <a:r>
              <a:rPr lang="fr-FR" sz="1200" dirty="0" smtClean="0"/>
              <a:t> con su </a:t>
            </a:r>
            <a:r>
              <a:rPr lang="fr-FR" sz="1200" dirty="0" err="1" smtClean="0"/>
              <a:t>amiga</a:t>
            </a:r>
            <a:r>
              <a:rPr lang="fr-FR" sz="1200" dirty="0" smtClean="0"/>
              <a:t> </a:t>
            </a:r>
            <a:r>
              <a:rPr lang="fr-FR" sz="1200" dirty="0"/>
              <a:t>María </a:t>
            </a:r>
            <a:r>
              <a:rPr lang="fr-FR" sz="1200" dirty="0" smtClean="0"/>
              <a:t>Blanchard, </a:t>
            </a:r>
            <a:r>
              <a:rPr lang="fr-FR" sz="1200" dirty="0" err="1" smtClean="0"/>
              <a:t>conoció</a:t>
            </a:r>
            <a:r>
              <a:rPr lang="fr-FR" sz="1200" dirty="0" smtClean="0"/>
              <a:t> a la </a:t>
            </a:r>
            <a:r>
              <a:rPr lang="fr-FR" sz="1200" dirty="0" err="1" smtClean="0"/>
              <a:t>pintor</a:t>
            </a:r>
            <a:r>
              <a:rPr lang="fr-FR" sz="1200" dirty="0" smtClean="0"/>
              <a:t> </a:t>
            </a:r>
            <a:r>
              <a:rPr lang="fr-FR" sz="1200" dirty="0"/>
              <a:t> Angelina </a:t>
            </a:r>
            <a:r>
              <a:rPr lang="fr-FR" sz="1200" dirty="0" err="1" smtClean="0"/>
              <a:t>Beloff</a:t>
            </a:r>
            <a:r>
              <a:rPr lang="fr-FR" sz="1200" dirty="0" smtClean="0"/>
              <a:t>, con </a:t>
            </a:r>
            <a:r>
              <a:rPr lang="fr-FR" sz="1200" dirty="0" err="1" smtClean="0"/>
              <a:t>quien</a:t>
            </a:r>
            <a:r>
              <a:rPr lang="fr-FR" sz="1200" dirty="0" smtClean="0"/>
              <a:t> se </a:t>
            </a:r>
            <a:r>
              <a:rPr lang="fr-FR" sz="1200" dirty="0" err="1" smtClean="0"/>
              <a:t>casó</a:t>
            </a:r>
            <a:r>
              <a:rPr lang="fr-FR" sz="1200" dirty="0" smtClean="0"/>
              <a:t>. </a:t>
            </a:r>
            <a:endParaRPr lang="fr-FR" sz="1200" dirty="0"/>
          </a:p>
        </p:txBody>
      </p:sp>
      <p:cxnSp>
        <p:nvCxnSpPr>
          <p:cNvPr id="55" name="Connecteur en angle 54"/>
          <p:cNvCxnSpPr/>
          <p:nvPr/>
        </p:nvCxnSpPr>
        <p:spPr>
          <a:xfrm rot="16200000" flipH="1">
            <a:off x="7020272" y="4077072"/>
            <a:ext cx="432048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6516216" y="4725144"/>
            <a:ext cx="21237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El 20/11/1910 ( </a:t>
            </a:r>
            <a:r>
              <a:rPr lang="fr-FR" sz="1200" dirty="0" err="1" smtClean="0"/>
              <a:t>diez</a:t>
            </a:r>
            <a:r>
              <a:rPr lang="fr-FR" sz="1200" dirty="0" smtClean="0"/>
              <a:t> de </a:t>
            </a:r>
            <a:r>
              <a:rPr lang="fr-FR" sz="1200" dirty="0" err="1" smtClean="0"/>
              <a:t>noviembre</a:t>
            </a:r>
            <a:r>
              <a:rPr lang="fr-FR" sz="1200" dirty="0" smtClean="0"/>
              <a:t> de mil </a:t>
            </a:r>
            <a:r>
              <a:rPr lang="fr-FR" sz="1200" dirty="0" err="1" smtClean="0"/>
              <a:t>novecientos</a:t>
            </a:r>
            <a:r>
              <a:rPr lang="fr-FR" sz="1200" dirty="0" smtClean="0"/>
              <a:t>  y </a:t>
            </a:r>
            <a:r>
              <a:rPr lang="fr-FR" sz="1200" dirty="0" err="1" smtClean="0"/>
              <a:t>diez</a:t>
            </a:r>
            <a:r>
              <a:rPr lang="fr-FR" sz="1200" dirty="0" smtClean="0"/>
              <a:t> ) la </a:t>
            </a:r>
            <a:r>
              <a:rPr lang="fr-FR" sz="1200" dirty="0" err="1" smtClean="0"/>
              <a:t>mujer</a:t>
            </a:r>
            <a:r>
              <a:rPr lang="fr-FR" sz="1200" dirty="0" smtClean="0"/>
              <a:t> </a:t>
            </a:r>
            <a:r>
              <a:rPr lang="fr-FR" sz="1200" dirty="0" err="1" smtClean="0"/>
              <a:t>del</a:t>
            </a:r>
            <a:r>
              <a:rPr lang="fr-FR" sz="1200" dirty="0" smtClean="0"/>
              <a:t> </a:t>
            </a:r>
            <a:r>
              <a:rPr lang="fr-FR" sz="1200" dirty="0" err="1" smtClean="0"/>
              <a:t>presidente</a:t>
            </a:r>
            <a:r>
              <a:rPr lang="fr-FR" sz="1200" dirty="0" smtClean="0"/>
              <a:t> </a:t>
            </a:r>
            <a:r>
              <a:rPr lang="fr-FR" sz="1200" dirty="0" err="1" smtClean="0"/>
              <a:t>del</a:t>
            </a:r>
            <a:r>
              <a:rPr lang="fr-FR" sz="1200" dirty="0" smtClean="0"/>
              <a:t> </a:t>
            </a:r>
            <a:r>
              <a:rPr lang="fr-FR" sz="1200" dirty="0" err="1" smtClean="0"/>
              <a:t>México</a:t>
            </a:r>
            <a:r>
              <a:rPr lang="fr-FR" sz="1200" dirty="0" smtClean="0"/>
              <a:t>, </a:t>
            </a:r>
            <a:r>
              <a:rPr lang="fr-FR" sz="1200" dirty="0" err="1"/>
              <a:t>Carmelita</a:t>
            </a:r>
            <a:r>
              <a:rPr lang="fr-FR" sz="1200" dirty="0"/>
              <a:t> </a:t>
            </a:r>
            <a:r>
              <a:rPr lang="fr-FR" sz="1200" dirty="0" err="1" smtClean="0"/>
              <a:t>Díaz</a:t>
            </a:r>
            <a:r>
              <a:rPr lang="fr-FR" sz="1200" dirty="0" smtClean="0"/>
              <a:t>, </a:t>
            </a:r>
            <a:r>
              <a:rPr lang="fr-FR" sz="1200" dirty="0" err="1" smtClean="0"/>
              <a:t>inauguró</a:t>
            </a:r>
            <a:r>
              <a:rPr lang="fr-FR" sz="1200" dirty="0" smtClean="0"/>
              <a:t> la </a:t>
            </a:r>
            <a:r>
              <a:rPr lang="fr-FR" sz="1200" dirty="0" err="1" smtClean="0"/>
              <a:t>exposición</a:t>
            </a:r>
            <a:r>
              <a:rPr lang="fr-FR" sz="1200" dirty="0" smtClean="0"/>
              <a:t> de </a:t>
            </a:r>
            <a:r>
              <a:rPr lang="fr-FR" sz="1200" dirty="0" err="1" smtClean="0"/>
              <a:t>obras</a:t>
            </a:r>
            <a:r>
              <a:rPr lang="fr-FR" sz="1200" dirty="0" smtClean="0"/>
              <a:t>  de Diego Rivera. La </a:t>
            </a:r>
            <a:r>
              <a:rPr lang="fr-FR" sz="1200" dirty="0" err="1" smtClean="0"/>
              <a:t>mujer</a:t>
            </a:r>
            <a:r>
              <a:rPr lang="fr-FR" sz="1200" dirty="0" smtClean="0"/>
              <a:t> </a:t>
            </a:r>
            <a:r>
              <a:rPr lang="fr-FR" sz="1200" dirty="0" err="1" smtClean="0"/>
              <a:t>del</a:t>
            </a:r>
            <a:r>
              <a:rPr lang="fr-FR" sz="1200" dirty="0" smtClean="0"/>
              <a:t> </a:t>
            </a:r>
            <a:r>
              <a:rPr lang="fr-FR" sz="1200" dirty="0" err="1" smtClean="0"/>
              <a:t>presidente</a:t>
            </a:r>
            <a:r>
              <a:rPr lang="fr-FR" sz="1200" dirty="0" smtClean="0"/>
              <a:t> </a:t>
            </a:r>
            <a:r>
              <a:rPr lang="fr-FR" sz="1200" dirty="0" err="1" smtClean="0"/>
              <a:t>compró</a:t>
            </a:r>
            <a:r>
              <a:rPr lang="fr-FR" sz="1200" dirty="0" smtClean="0"/>
              <a:t> </a:t>
            </a:r>
            <a:r>
              <a:rPr lang="fr-FR" sz="1200" dirty="0" err="1" smtClean="0"/>
              <a:t>seis</a:t>
            </a:r>
            <a:r>
              <a:rPr lang="fr-FR" sz="1200" dirty="0" smtClean="0"/>
              <a:t> cuadros. El </a:t>
            </a:r>
            <a:r>
              <a:rPr lang="fr-FR" sz="1200" dirty="0" err="1" smtClean="0"/>
              <a:t>estado</a:t>
            </a:r>
            <a:r>
              <a:rPr lang="fr-FR" sz="1200" dirty="0" smtClean="0"/>
              <a:t> </a:t>
            </a:r>
            <a:r>
              <a:rPr lang="fr-FR" sz="1200" dirty="0" err="1" smtClean="0"/>
              <a:t>mejicano</a:t>
            </a:r>
            <a:r>
              <a:rPr lang="fr-FR" sz="1200" dirty="0" smtClean="0"/>
              <a:t> </a:t>
            </a:r>
            <a:r>
              <a:rPr lang="fr-FR" sz="1200" dirty="0" err="1" smtClean="0"/>
              <a:t>compró</a:t>
            </a:r>
            <a:r>
              <a:rPr lang="fr-FR" sz="1200" dirty="0" smtClean="0"/>
              <a:t> </a:t>
            </a:r>
            <a:r>
              <a:rPr lang="fr-FR" sz="1200" dirty="0" err="1" smtClean="0"/>
              <a:t>siete</a:t>
            </a:r>
            <a:r>
              <a:rPr lang="fr-FR" sz="1200" dirty="0" smtClean="0"/>
              <a:t> </a:t>
            </a:r>
            <a:r>
              <a:rPr lang="fr-FR" sz="1200" dirty="0" err="1" smtClean="0"/>
              <a:t>obras</a:t>
            </a:r>
            <a:r>
              <a:rPr lang="fr-FR" sz="1200" dirty="0" smtClean="0"/>
              <a:t>.</a:t>
            </a:r>
            <a:endParaRPr lang="fr-FR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204864"/>
            <a:ext cx="9144000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en angle 6"/>
          <p:cNvCxnSpPr/>
          <p:nvPr/>
        </p:nvCxnSpPr>
        <p:spPr>
          <a:xfrm rot="5400000" flipH="1" flipV="1">
            <a:off x="179512" y="1916832"/>
            <a:ext cx="360040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07504" y="188640"/>
            <a:ext cx="100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En </a:t>
            </a:r>
            <a:r>
              <a:rPr lang="fr-FR" sz="1200" dirty="0" err="1" smtClean="0"/>
              <a:t>abril</a:t>
            </a:r>
            <a:r>
              <a:rPr lang="fr-FR" sz="1200" dirty="0" smtClean="0"/>
              <a:t> 1911 ( mil </a:t>
            </a:r>
            <a:r>
              <a:rPr lang="fr-FR" sz="1200" dirty="0" err="1" smtClean="0"/>
              <a:t>novecientos</a:t>
            </a:r>
            <a:r>
              <a:rPr lang="fr-FR" sz="1200" dirty="0" smtClean="0"/>
              <a:t> y once ) , Diego Rivera </a:t>
            </a:r>
            <a:r>
              <a:rPr lang="fr-FR" sz="1200" dirty="0" err="1" smtClean="0"/>
              <a:t>volvió</a:t>
            </a:r>
            <a:r>
              <a:rPr lang="fr-FR" sz="1200" dirty="0" smtClean="0"/>
              <a:t> en </a:t>
            </a:r>
            <a:r>
              <a:rPr lang="fr-FR" sz="1200" dirty="0" err="1" smtClean="0"/>
              <a:t>París</a:t>
            </a:r>
            <a:r>
              <a:rPr lang="fr-FR" dirty="0"/>
              <a:t>.</a:t>
            </a:r>
          </a:p>
        </p:txBody>
      </p:sp>
      <p:cxnSp>
        <p:nvCxnSpPr>
          <p:cNvPr id="10" name="Connecteur en angle 9"/>
          <p:cNvCxnSpPr/>
          <p:nvPr/>
        </p:nvCxnSpPr>
        <p:spPr>
          <a:xfrm rot="16200000" flipH="1">
            <a:off x="107504" y="4221088"/>
            <a:ext cx="432048" cy="1440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0" y="4653136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Con sur </a:t>
            </a:r>
            <a:r>
              <a:rPr lang="fr-FR" sz="1200" dirty="0" err="1" smtClean="0"/>
              <a:t>mujer</a:t>
            </a:r>
            <a:r>
              <a:rPr lang="fr-FR" sz="1200" dirty="0" smtClean="0"/>
              <a:t>, </a:t>
            </a:r>
            <a:r>
              <a:rPr lang="fr-FR" sz="1200" dirty="0" err="1" smtClean="0"/>
              <a:t>visitaron</a:t>
            </a:r>
            <a:r>
              <a:rPr lang="fr-FR" sz="1200" dirty="0" smtClean="0"/>
              <a:t> </a:t>
            </a:r>
            <a:r>
              <a:rPr lang="fr-FR" sz="1200" dirty="0" err="1" smtClean="0"/>
              <a:t>Cataluña</a:t>
            </a:r>
            <a:r>
              <a:rPr lang="fr-FR" sz="1200" dirty="0" smtClean="0"/>
              <a:t> y Madrid en 1911 ( mil </a:t>
            </a:r>
            <a:r>
              <a:rPr lang="fr-FR" sz="1200" dirty="0" err="1" smtClean="0"/>
              <a:t>novecientos</a:t>
            </a:r>
            <a:r>
              <a:rPr lang="fr-FR" sz="1200" dirty="0" smtClean="0"/>
              <a:t> y once )</a:t>
            </a:r>
            <a:endParaRPr lang="fr-FR" sz="1200" dirty="0"/>
          </a:p>
        </p:txBody>
      </p:sp>
      <p:cxnSp>
        <p:nvCxnSpPr>
          <p:cNvPr id="13" name="Connecteur en angle 12"/>
          <p:cNvCxnSpPr/>
          <p:nvPr/>
        </p:nvCxnSpPr>
        <p:spPr>
          <a:xfrm rot="5400000" flipH="1" flipV="1">
            <a:off x="1691680" y="1844824"/>
            <a:ext cx="360040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1115616" y="188640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En </a:t>
            </a:r>
            <a:r>
              <a:rPr lang="fr-FR" sz="1200" dirty="0" err="1" smtClean="0"/>
              <a:t>agosto</a:t>
            </a:r>
            <a:r>
              <a:rPr lang="fr-FR" sz="1200" dirty="0" smtClean="0"/>
              <a:t> 1916 (mil </a:t>
            </a:r>
            <a:r>
              <a:rPr lang="fr-FR" sz="1200" dirty="0" err="1" smtClean="0"/>
              <a:t>novecientos</a:t>
            </a:r>
            <a:r>
              <a:rPr lang="fr-FR" sz="1200" dirty="0" smtClean="0"/>
              <a:t> y </a:t>
            </a:r>
            <a:r>
              <a:rPr lang="fr-FR" sz="1200" dirty="0" err="1" smtClean="0"/>
              <a:t>dieciséis</a:t>
            </a:r>
            <a:r>
              <a:rPr lang="fr-FR" sz="1200" dirty="0" smtClean="0"/>
              <a:t> ) </a:t>
            </a:r>
            <a:r>
              <a:rPr lang="fr-FR" sz="1200" dirty="0" err="1" smtClean="0"/>
              <a:t>tenía</a:t>
            </a:r>
            <a:r>
              <a:rPr lang="fr-FR" sz="1200" dirty="0" smtClean="0"/>
              <a:t> un </a:t>
            </a:r>
            <a:r>
              <a:rPr lang="fr-FR" sz="1200" dirty="0" err="1" smtClean="0"/>
              <a:t>hijo</a:t>
            </a:r>
            <a:r>
              <a:rPr lang="fr-FR" sz="1200" dirty="0" smtClean="0"/>
              <a:t> con Angelina </a:t>
            </a:r>
            <a:r>
              <a:rPr lang="fr-FR" sz="1200" dirty="0" err="1" smtClean="0"/>
              <a:t>Beloff</a:t>
            </a:r>
            <a:r>
              <a:rPr lang="fr-FR" sz="1200" dirty="0" smtClean="0"/>
              <a:t>, que se </a:t>
            </a:r>
            <a:r>
              <a:rPr lang="fr-FR" sz="1200" dirty="0" err="1" smtClean="0"/>
              <a:t>llama</a:t>
            </a:r>
            <a:r>
              <a:rPr lang="fr-FR" sz="1200" dirty="0" smtClean="0"/>
              <a:t> </a:t>
            </a:r>
            <a:r>
              <a:rPr lang="fr-FR" sz="1200" dirty="0"/>
              <a:t>Miguel </a:t>
            </a:r>
            <a:r>
              <a:rPr lang="fr-FR" sz="1200" dirty="0" err="1"/>
              <a:t>Ángel</a:t>
            </a:r>
            <a:r>
              <a:rPr lang="fr-FR" sz="1200" dirty="0"/>
              <a:t> </a:t>
            </a:r>
            <a:r>
              <a:rPr lang="fr-FR" sz="1200" dirty="0" smtClean="0"/>
              <a:t>. Miguel </a:t>
            </a:r>
            <a:r>
              <a:rPr lang="fr-FR" sz="1200" dirty="0" err="1" smtClean="0"/>
              <a:t>murió</a:t>
            </a:r>
            <a:r>
              <a:rPr lang="fr-FR" sz="1200" dirty="0" smtClean="0"/>
              <a:t> con 14 ( </a:t>
            </a:r>
            <a:r>
              <a:rPr lang="fr-FR" sz="1200" dirty="0" err="1" smtClean="0"/>
              <a:t>catorces</a:t>
            </a:r>
            <a:r>
              <a:rPr lang="fr-FR" sz="1200" dirty="0" smtClean="0"/>
              <a:t> )mes.</a:t>
            </a:r>
            <a:endParaRPr lang="fr-FR" sz="1200" dirty="0"/>
          </a:p>
        </p:txBody>
      </p:sp>
      <p:cxnSp>
        <p:nvCxnSpPr>
          <p:cNvPr id="16" name="Connecteur en angle 15"/>
          <p:cNvCxnSpPr/>
          <p:nvPr/>
        </p:nvCxnSpPr>
        <p:spPr>
          <a:xfrm rot="16200000" flipH="1">
            <a:off x="1619672" y="4221088"/>
            <a:ext cx="504056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403648" y="4653136"/>
            <a:ext cx="20882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En 1916 ( mil </a:t>
            </a:r>
            <a:r>
              <a:rPr lang="fr-FR" sz="1200" dirty="0" err="1" smtClean="0"/>
              <a:t>novecientos</a:t>
            </a:r>
            <a:r>
              <a:rPr lang="fr-FR" sz="1200" dirty="0" smtClean="0"/>
              <a:t> y </a:t>
            </a:r>
            <a:r>
              <a:rPr lang="fr-FR" sz="1200" dirty="0" err="1" smtClean="0"/>
              <a:t>dieciséis</a:t>
            </a:r>
            <a:r>
              <a:rPr lang="fr-FR" sz="1200" dirty="0" smtClean="0"/>
              <a:t> ) </a:t>
            </a:r>
            <a:r>
              <a:rPr lang="fr-FR" sz="1200" dirty="0" err="1" smtClean="0"/>
              <a:t>tenía</a:t>
            </a:r>
            <a:r>
              <a:rPr lang="fr-FR" sz="1200" dirty="0" smtClean="0"/>
              <a:t> </a:t>
            </a:r>
            <a:r>
              <a:rPr lang="fr-FR" sz="1200" dirty="0" err="1" smtClean="0"/>
              <a:t>una</a:t>
            </a:r>
            <a:r>
              <a:rPr lang="fr-FR" sz="1200" dirty="0" smtClean="0"/>
              <a:t> aventura </a:t>
            </a:r>
            <a:r>
              <a:rPr lang="fr-FR" sz="1200" dirty="0" err="1" smtClean="0"/>
              <a:t>durante</a:t>
            </a:r>
            <a:r>
              <a:rPr lang="fr-FR" sz="1200" dirty="0" smtClean="0"/>
              <a:t> 6 ( </a:t>
            </a:r>
            <a:r>
              <a:rPr lang="fr-FR" sz="1200" dirty="0" err="1" smtClean="0"/>
              <a:t>seis</a:t>
            </a:r>
            <a:r>
              <a:rPr lang="fr-FR" sz="1200" dirty="0" smtClean="0"/>
              <a:t> ) </a:t>
            </a:r>
            <a:r>
              <a:rPr lang="fr-FR" sz="1200" dirty="0" err="1" smtClean="0"/>
              <a:t>años</a:t>
            </a:r>
            <a:r>
              <a:rPr lang="fr-FR" sz="1200" dirty="0" smtClean="0"/>
              <a:t> con la </a:t>
            </a:r>
            <a:r>
              <a:rPr lang="fr-FR" sz="1200" dirty="0" err="1" smtClean="0"/>
              <a:t>artista</a:t>
            </a:r>
            <a:r>
              <a:rPr lang="fr-FR" sz="1200" dirty="0" smtClean="0"/>
              <a:t> rusa </a:t>
            </a:r>
            <a:r>
              <a:rPr lang="fr-FR" sz="1200" dirty="0"/>
              <a:t> Marie </a:t>
            </a:r>
            <a:r>
              <a:rPr lang="fr-FR" sz="1200" dirty="0" err="1" smtClean="0"/>
              <a:t>Vorobieff</a:t>
            </a:r>
            <a:r>
              <a:rPr lang="fr-FR" sz="1200" dirty="0" smtClean="0"/>
              <a:t>.</a:t>
            </a:r>
          </a:p>
          <a:p>
            <a:r>
              <a:rPr lang="fr-FR" sz="1200" dirty="0" err="1" smtClean="0"/>
              <a:t>Tenía</a:t>
            </a:r>
            <a:r>
              <a:rPr lang="fr-FR" sz="1200" dirty="0" smtClean="0"/>
              <a:t> </a:t>
            </a:r>
            <a:r>
              <a:rPr lang="fr-FR" sz="1200" dirty="0" err="1" smtClean="0"/>
              <a:t>varios</a:t>
            </a:r>
            <a:r>
              <a:rPr lang="fr-FR" sz="1200" dirty="0" smtClean="0"/>
              <a:t> </a:t>
            </a:r>
            <a:r>
              <a:rPr lang="fr-FR" sz="1200" dirty="0" err="1" smtClean="0"/>
              <a:t>hijos</a:t>
            </a:r>
            <a:r>
              <a:rPr lang="fr-FR" sz="1200" dirty="0" smtClean="0"/>
              <a:t> con </a:t>
            </a:r>
            <a:r>
              <a:rPr lang="fr-FR" sz="1200" dirty="0"/>
              <a:t> Marie </a:t>
            </a:r>
            <a:r>
              <a:rPr lang="fr-FR" sz="1200" dirty="0" err="1" smtClean="0"/>
              <a:t>Vorobieff</a:t>
            </a:r>
            <a:r>
              <a:rPr lang="fr-FR" sz="1200" dirty="0"/>
              <a:t> </a:t>
            </a:r>
            <a:r>
              <a:rPr lang="fr-FR" sz="1200" dirty="0" smtClean="0"/>
              <a:t>y sus </a:t>
            </a:r>
            <a:r>
              <a:rPr lang="fr-FR" sz="1200" dirty="0" err="1" smtClean="0"/>
              <a:t>otras</a:t>
            </a:r>
            <a:r>
              <a:rPr lang="fr-FR" sz="1200" dirty="0" smtClean="0"/>
              <a:t> amantes. No </a:t>
            </a:r>
            <a:r>
              <a:rPr lang="fr-FR" sz="1200" dirty="0" err="1" smtClean="0"/>
              <a:t>asumió</a:t>
            </a:r>
            <a:r>
              <a:rPr lang="fr-FR" sz="1200" dirty="0" smtClean="0"/>
              <a:t> sus </a:t>
            </a:r>
            <a:r>
              <a:rPr lang="fr-FR" sz="1200" dirty="0" err="1" smtClean="0"/>
              <a:t>paternidades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cxnSp>
        <p:nvCxnSpPr>
          <p:cNvPr id="21" name="Connecteur en angle 20"/>
          <p:cNvCxnSpPr/>
          <p:nvPr/>
        </p:nvCxnSpPr>
        <p:spPr>
          <a:xfrm rot="5400000" flipH="1" flipV="1">
            <a:off x="3239852" y="1880828"/>
            <a:ext cx="360040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843808" y="188640"/>
            <a:ext cx="1440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Sus </a:t>
            </a:r>
            <a:r>
              <a:rPr lang="fr-FR" sz="1200" dirty="0" err="1" smtClean="0"/>
              <a:t>obras</a:t>
            </a:r>
            <a:r>
              <a:rPr lang="fr-FR" sz="1200" dirty="0" smtClean="0"/>
              <a:t> son </a:t>
            </a:r>
            <a:r>
              <a:rPr lang="fr-FR" sz="1200" dirty="0" err="1" smtClean="0"/>
              <a:t>expusieron</a:t>
            </a:r>
            <a:r>
              <a:rPr lang="fr-FR" sz="1200" dirty="0" smtClean="0"/>
              <a:t> en la Modern </a:t>
            </a:r>
            <a:r>
              <a:rPr lang="fr-FR" sz="1200" dirty="0" err="1" smtClean="0"/>
              <a:t>Gallery</a:t>
            </a:r>
            <a:r>
              <a:rPr lang="fr-FR" sz="1200" dirty="0" smtClean="0"/>
              <a:t> de New-York, con las </a:t>
            </a:r>
            <a:r>
              <a:rPr lang="fr-FR" sz="1200" dirty="0" err="1" smtClean="0"/>
              <a:t>obras</a:t>
            </a:r>
            <a:r>
              <a:rPr lang="fr-FR" sz="1200" dirty="0" smtClean="0"/>
              <a:t> de Picasso , Van Gogh y Cézanne.</a:t>
            </a:r>
            <a:endParaRPr lang="fr-FR" sz="1200" dirty="0"/>
          </a:p>
        </p:txBody>
      </p:sp>
      <p:cxnSp>
        <p:nvCxnSpPr>
          <p:cNvPr id="24" name="Connecteur en angle 23"/>
          <p:cNvCxnSpPr/>
          <p:nvPr/>
        </p:nvCxnSpPr>
        <p:spPr>
          <a:xfrm rot="16200000" flipH="1">
            <a:off x="4319972" y="4113076"/>
            <a:ext cx="504056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4067944" y="4653136"/>
            <a:ext cx="1512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Cuando la </a:t>
            </a:r>
            <a:r>
              <a:rPr lang="fr-FR" sz="1200" dirty="0" err="1" smtClean="0"/>
              <a:t>guerra</a:t>
            </a:r>
            <a:r>
              <a:rPr lang="fr-FR" sz="1200" dirty="0" smtClean="0"/>
              <a:t> </a:t>
            </a:r>
            <a:r>
              <a:rPr lang="fr-FR" sz="1200" dirty="0" err="1" smtClean="0"/>
              <a:t>fue</a:t>
            </a:r>
            <a:r>
              <a:rPr lang="fr-FR" sz="1200" dirty="0" smtClean="0"/>
              <a:t> </a:t>
            </a:r>
            <a:r>
              <a:rPr lang="fr-FR" sz="1200" dirty="0" err="1" smtClean="0"/>
              <a:t>terminada</a:t>
            </a:r>
            <a:r>
              <a:rPr lang="fr-FR" sz="1200" dirty="0" smtClean="0"/>
              <a:t>, ( 1920 –mil </a:t>
            </a:r>
            <a:r>
              <a:rPr lang="fr-FR" sz="1200" dirty="0" err="1" smtClean="0"/>
              <a:t>novecientos</a:t>
            </a:r>
            <a:r>
              <a:rPr lang="fr-FR" sz="1200" dirty="0" smtClean="0"/>
              <a:t> y </a:t>
            </a:r>
            <a:r>
              <a:rPr lang="fr-FR" sz="1200" dirty="0" err="1" smtClean="0"/>
              <a:t>veinte</a:t>
            </a:r>
            <a:r>
              <a:rPr lang="fr-FR" sz="1200" dirty="0" smtClean="0"/>
              <a:t> ) Diego Rivera </a:t>
            </a:r>
            <a:r>
              <a:rPr lang="fr-FR" sz="1200" dirty="0" err="1" smtClean="0"/>
              <a:t>volvió</a:t>
            </a:r>
            <a:r>
              <a:rPr lang="fr-FR" sz="1200" dirty="0" smtClean="0"/>
              <a:t> en </a:t>
            </a:r>
            <a:r>
              <a:rPr lang="fr-FR" sz="1200" dirty="0" err="1" smtClean="0"/>
              <a:t>México</a:t>
            </a:r>
            <a:r>
              <a:rPr lang="fr-FR" sz="1200" dirty="0" smtClean="0"/>
              <a:t>. Se </a:t>
            </a:r>
            <a:r>
              <a:rPr lang="fr-FR" sz="1200" dirty="0" err="1" smtClean="0"/>
              <a:t>interesó</a:t>
            </a:r>
            <a:r>
              <a:rPr lang="fr-FR" sz="1200" dirty="0" smtClean="0"/>
              <a:t> a la </a:t>
            </a:r>
            <a:r>
              <a:rPr lang="fr-FR" sz="1200" dirty="0" err="1" smtClean="0"/>
              <a:t>política</a:t>
            </a:r>
            <a:r>
              <a:rPr lang="fr-FR" sz="1200" dirty="0" smtClean="0"/>
              <a:t> de extrema </a:t>
            </a:r>
            <a:r>
              <a:rPr lang="fr-FR" sz="1200" dirty="0" err="1" smtClean="0"/>
              <a:t>izquierda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cxnSp>
        <p:nvCxnSpPr>
          <p:cNvPr id="27" name="Connecteur en angle 26"/>
          <p:cNvCxnSpPr/>
          <p:nvPr/>
        </p:nvCxnSpPr>
        <p:spPr>
          <a:xfrm rot="5400000" flipH="1" flipV="1">
            <a:off x="4932040" y="1844824"/>
            <a:ext cx="360040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4211960" y="188640"/>
            <a:ext cx="180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Después</a:t>
            </a:r>
            <a:r>
              <a:rPr lang="fr-FR" sz="1200" dirty="0" smtClean="0"/>
              <a:t> </a:t>
            </a:r>
            <a:r>
              <a:rPr lang="fr-FR" sz="1200" dirty="0" err="1" smtClean="0"/>
              <a:t>varios</a:t>
            </a:r>
            <a:r>
              <a:rPr lang="fr-FR" sz="1200" dirty="0" smtClean="0"/>
              <a:t> aventuras y </a:t>
            </a:r>
            <a:r>
              <a:rPr lang="fr-FR" sz="1200" dirty="0" err="1" smtClean="0"/>
              <a:t>bodas</a:t>
            </a:r>
            <a:r>
              <a:rPr lang="fr-FR" sz="1200" dirty="0" smtClean="0"/>
              <a:t>, </a:t>
            </a:r>
            <a:r>
              <a:rPr lang="fr-FR" sz="1200" dirty="0" err="1" smtClean="0"/>
              <a:t>conoció</a:t>
            </a:r>
            <a:r>
              <a:rPr lang="fr-FR" sz="1200" dirty="0" smtClean="0"/>
              <a:t> a la </a:t>
            </a:r>
            <a:r>
              <a:rPr lang="fr-FR" sz="1200" dirty="0" err="1" smtClean="0"/>
              <a:t>comunista</a:t>
            </a:r>
            <a:r>
              <a:rPr lang="fr-FR" sz="1200" dirty="0" smtClean="0"/>
              <a:t> </a:t>
            </a:r>
            <a:r>
              <a:rPr lang="fr-FR" sz="1200" dirty="0"/>
              <a:t> </a:t>
            </a:r>
            <a:r>
              <a:rPr lang="fr-FR" sz="1200" dirty="0" smtClean="0"/>
              <a:t>y </a:t>
            </a:r>
            <a:r>
              <a:rPr lang="fr-FR" sz="1200" dirty="0" err="1" smtClean="0"/>
              <a:t>pintor</a:t>
            </a:r>
            <a:r>
              <a:rPr lang="fr-FR" sz="1200" dirty="0" smtClean="0"/>
              <a:t> Frida </a:t>
            </a:r>
            <a:r>
              <a:rPr lang="fr-FR" sz="1200" dirty="0" err="1" smtClean="0"/>
              <a:t>Kahlo</a:t>
            </a:r>
            <a:r>
              <a:rPr lang="fr-FR" sz="1200" dirty="0" smtClean="0"/>
              <a:t>. Diego Rivera </a:t>
            </a:r>
            <a:r>
              <a:rPr lang="fr-FR" sz="1200" dirty="0" err="1" smtClean="0"/>
              <a:t>fue</a:t>
            </a:r>
            <a:r>
              <a:rPr lang="fr-FR" sz="1200" dirty="0" smtClean="0"/>
              <a:t> </a:t>
            </a:r>
            <a:r>
              <a:rPr lang="fr-FR" sz="1200" dirty="0" err="1" smtClean="0"/>
              <a:t>explusado</a:t>
            </a:r>
            <a:r>
              <a:rPr lang="fr-FR" sz="1200" dirty="0" smtClean="0"/>
              <a:t> </a:t>
            </a:r>
            <a:r>
              <a:rPr lang="fr-FR" sz="1200" dirty="0" err="1" smtClean="0"/>
              <a:t>del</a:t>
            </a:r>
            <a:r>
              <a:rPr lang="fr-FR" sz="1200" dirty="0" smtClean="0"/>
              <a:t> </a:t>
            </a:r>
            <a:r>
              <a:rPr lang="fr-FR" sz="1200" dirty="0" err="1"/>
              <a:t>p</a:t>
            </a:r>
            <a:r>
              <a:rPr lang="fr-FR" sz="1200" dirty="0" err="1" smtClean="0"/>
              <a:t>artido</a:t>
            </a:r>
            <a:r>
              <a:rPr lang="fr-FR" sz="1200" dirty="0" smtClean="0"/>
              <a:t> </a:t>
            </a:r>
            <a:r>
              <a:rPr lang="fr-FR" sz="1200" dirty="0" err="1" smtClean="0"/>
              <a:t>comunista</a:t>
            </a:r>
            <a:r>
              <a:rPr lang="fr-FR" sz="1200" dirty="0" smtClean="0"/>
              <a:t> </a:t>
            </a:r>
            <a:r>
              <a:rPr lang="fr-FR" sz="1200" dirty="0" err="1" smtClean="0"/>
              <a:t>mexicano</a:t>
            </a:r>
            <a:r>
              <a:rPr lang="fr-FR" sz="1200" dirty="0" smtClean="0"/>
              <a:t> en 1929 ( mil </a:t>
            </a:r>
            <a:r>
              <a:rPr lang="fr-FR" sz="1200" dirty="0" err="1" smtClean="0"/>
              <a:t>novecientos</a:t>
            </a:r>
            <a:r>
              <a:rPr lang="fr-FR" sz="1200" dirty="0" smtClean="0"/>
              <a:t>  y </a:t>
            </a:r>
            <a:r>
              <a:rPr lang="fr-FR" sz="1200" dirty="0" err="1" smtClean="0"/>
              <a:t>ventinueve</a:t>
            </a:r>
            <a:r>
              <a:rPr lang="fr-FR" sz="1200" dirty="0" smtClean="0"/>
              <a:t> ).</a:t>
            </a:r>
            <a:endParaRPr lang="fr-FR" sz="1200" dirty="0"/>
          </a:p>
        </p:txBody>
      </p:sp>
      <p:cxnSp>
        <p:nvCxnSpPr>
          <p:cNvPr id="30" name="Connecteur en angle 29"/>
          <p:cNvCxnSpPr/>
          <p:nvPr/>
        </p:nvCxnSpPr>
        <p:spPr>
          <a:xfrm rot="16200000" flipH="1">
            <a:off x="6048164" y="4113076"/>
            <a:ext cx="432048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6084168" y="4725144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En 1929 ( mil </a:t>
            </a:r>
            <a:r>
              <a:rPr lang="fr-FR" sz="1200" dirty="0" err="1" smtClean="0"/>
              <a:t>novecientos</a:t>
            </a:r>
            <a:r>
              <a:rPr lang="fr-FR" sz="1200" dirty="0" smtClean="0"/>
              <a:t> </a:t>
            </a:r>
            <a:r>
              <a:rPr lang="fr-FR" sz="1200" dirty="0"/>
              <a:t> </a:t>
            </a:r>
            <a:r>
              <a:rPr lang="fr-FR" sz="1200" dirty="0" err="1" smtClean="0"/>
              <a:t>ventinueve</a:t>
            </a:r>
            <a:r>
              <a:rPr lang="fr-FR" sz="1200" dirty="0" smtClean="0"/>
              <a:t> ) se </a:t>
            </a:r>
            <a:r>
              <a:rPr lang="fr-FR" sz="1200" dirty="0" err="1" smtClean="0"/>
              <a:t>casó</a:t>
            </a:r>
            <a:r>
              <a:rPr lang="fr-FR" sz="1200" dirty="0" smtClean="0"/>
              <a:t> con Frida. Diez </a:t>
            </a:r>
            <a:r>
              <a:rPr lang="fr-FR" sz="1200" dirty="0" err="1" smtClean="0"/>
              <a:t>años</a:t>
            </a:r>
            <a:r>
              <a:rPr lang="fr-FR" sz="1200" dirty="0" smtClean="0"/>
              <a:t> </a:t>
            </a:r>
            <a:r>
              <a:rPr lang="fr-FR" sz="1200" dirty="0" err="1" smtClean="0"/>
              <a:t>después</a:t>
            </a:r>
            <a:r>
              <a:rPr lang="fr-FR" sz="1200" dirty="0" smtClean="0"/>
              <a:t>, se </a:t>
            </a:r>
            <a:r>
              <a:rPr lang="fr-FR" sz="1200" dirty="0" err="1" smtClean="0"/>
              <a:t>divorciaron</a:t>
            </a:r>
            <a:r>
              <a:rPr lang="fr-FR" sz="1200" dirty="0" smtClean="0"/>
              <a:t>. Un </a:t>
            </a:r>
            <a:r>
              <a:rPr lang="fr-FR" sz="1200" dirty="0" err="1" smtClean="0"/>
              <a:t>año</a:t>
            </a:r>
            <a:r>
              <a:rPr lang="fr-FR" sz="1200" dirty="0" smtClean="0"/>
              <a:t> </a:t>
            </a:r>
            <a:r>
              <a:rPr lang="fr-FR" sz="1200" dirty="0" err="1" smtClean="0"/>
              <a:t>después</a:t>
            </a:r>
            <a:r>
              <a:rPr lang="fr-FR" sz="1200" dirty="0" smtClean="0"/>
              <a:t>,  ses </a:t>
            </a:r>
            <a:r>
              <a:rPr lang="fr-FR" sz="1200" dirty="0" err="1" smtClean="0"/>
              <a:t>casó</a:t>
            </a:r>
            <a:r>
              <a:rPr lang="fr-FR" sz="1200" dirty="0" smtClean="0"/>
              <a:t> de </a:t>
            </a:r>
            <a:r>
              <a:rPr lang="fr-FR" sz="1200" dirty="0" err="1" smtClean="0"/>
              <a:t>nuevo</a:t>
            </a:r>
            <a:r>
              <a:rPr lang="fr-FR" sz="1200" dirty="0" smtClean="0"/>
              <a:t> con Frida.</a:t>
            </a:r>
            <a:endParaRPr lang="fr-FR" dirty="0"/>
          </a:p>
        </p:txBody>
      </p:sp>
      <p:cxnSp>
        <p:nvCxnSpPr>
          <p:cNvPr id="33" name="Connecteur en angle 32"/>
          <p:cNvCxnSpPr/>
          <p:nvPr/>
        </p:nvCxnSpPr>
        <p:spPr>
          <a:xfrm rot="5400000" flipH="1" flipV="1">
            <a:off x="7020272" y="1772816"/>
            <a:ext cx="432048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300192" y="69269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Su </a:t>
            </a:r>
            <a:r>
              <a:rPr lang="fr-FR" sz="1200" dirty="0" err="1" smtClean="0"/>
              <a:t>mujer</a:t>
            </a:r>
            <a:r>
              <a:rPr lang="fr-FR" sz="1200" dirty="0" smtClean="0"/>
              <a:t>, Frida </a:t>
            </a:r>
            <a:r>
              <a:rPr lang="fr-FR" sz="1200" dirty="0" err="1" smtClean="0"/>
              <a:t>Kahlo</a:t>
            </a:r>
            <a:r>
              <a:rPr lang="fr-FR" sz="1200" dirty="0" smtClean="0"/>
              <a:t>, </a:t>
            </a:r>
            <a:r>
              <a:rPr lang="fr-FR" sz="1200" dirty="0" err="1" smtClean="0"/>
              <a:t>murió</a:t>
            </a:r>
            <a:r>
              <a:rPr lang="fr-FR" sz="1200" dirty="0" smtClean="0"/>
              <a:t> en 1954 ( mil </a:t>
            </a:r>
            <a:r>
              <a:rPr lang="fr-FR" sz="1200" dirty="0" err="1" smtClean="0"/>
              <a:t>novecientos</a:t>
            </a:r>
            <a:r>
              <a:rPr lang="fr-FR" sz="1200" dirty="0" smtClean="0"/>
              <a:t> </a:t>
            </a:r>
            <a:r>
              <a:rPr lang="fr-FR" sz="1200" dirty="0" err="1" smtClean="0"/>
              <a:t>cincuenta</a:t>
            </a:r>
            <a:r>
              <a:rPr lang="fr-FR" sz="1200" dirty="0" smtClean="0"/>
              <a:t> y </a:t>
            </a:r>
            <a:r>
              <a:rPr lang="fr-FR" sz="1200" dirty="0" err="1" smtClean="0"/>
              <a:t>cuatro</a:t>
            </a:r>
            <a:r>
              <a:rPr lang="fr-FR" sz="1200" dirty="0" smtClean="0"/>
              <a:t> ) de </a:t>
            </a:r>
            <a:r>
              <a:rPr lang="fr-FR" sz="1200" dirty="0" err="1" smtClean="0"/>
              <a:t>una</a:t>
            </a:r>
            <a:r>
              <a:rPr lang="fr-FR" sz="1200" dirty="0" smtClean="0"/>
              <a:t> </a:t>
            </a:r>
            <a:r>
              <a:rPr lang="fr-FR" sz="1200" dirty="0" err="1"/>
              <a:t>n</a:t>
            </a:r>
            <a:r>
              <a:rPr lang="fr-FR" sz="1200" dirty="0" err="1" smtClean="0"/>
              <a:t>eumonía</a:t>
            </a:r>
            <a:endParaRPr lang="fr-FR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04864"/>
            <a:ext cx="766834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 rot="5400000">
            <a:off x="6299684" y="1952836"/>
            <a:ext cx="3240360" cy="24482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en angle 6"/>
          <p:cNvCxnSpPr/>
          <p:nvPr/>
        </p:nvCxnSpPr>
        <p:spPr>
          <a:xfrm rot="5400000" flipH="1" flipV="1">
            <a:off x="251520" y="1772816"/>
            <a:ext cx="432048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79512" y="90872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En 1943, Rivera es un </a:t>
            </a:r>
            <a:r>
              <a:rPr lang="fr-FR" sz="1200" dirty="0" err="1" smtClean="0"/>
              <a:t>mayor</a:t>
            </a:r>
            <a:r>
              <a:rPr lang="fr-FR" sz="1200" dirty="0" smtClean="0"/>
              <a:t> </a:t>
            </a:r>
            <a:r>
              <a:rPr lang="fr-FR" sz="1200" dirty="0" err="1" smtClean="0"/>
              <a:t>represantante</a:t>
            </a:r>
            <a:r>
              <a:rPr lang="fr-FR" sz="1200" dirty="0" smtClean="0"/>
              <a:t> </a:t>
            </a:r>
            <a:r>
              <a:rPr lang="fr-FR" sz="1200" dirty="0" err="1" smtClean="0"/>
              <a:t>del</a:t>
            </a:r>
            <a:r>
              <a:rPr lang="fr-FR" sz="1200" dirty="0" smtClean="0"/>
              <a:t> </a:t>
            </a:r>
            <a:r>
              <a:rPr lang="fr-FR" sz="1200" dirty="0"/>
              <a:t> </a:t>
            </a:r>
            <a:r>
              <a:rPr lang="fr-FR" sz="1200" dirty="0" err="1"/>
              <a:t>Colegio</a:t>
            </a:r>
            <a:r>
              <a:rPr lang="fr-FR" sz="1200" dirty="0"/>
              <a:t> </a:t>
            </a:r>
            <a:r>
              <a:rPr lang="fr-FR" sz="1200" dirty="0" err="1" smtClean="0"/>
              <a:t>Nacional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cxnSp>
        <p:nvCxnSpPr>
          <p:cNvPr id="10" name="Connecteur en angle 9"/>
          <p:cNvCxnSpPr/>
          <p:nvPr/>
        </p:nvCxnSpPr>
        <p:spPr>
          <a:xfrm rot="16200000" flipH="1">
            <a:off x="3743908" y="4329100"/>
            <a:ext cx="504056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11560" y="4797152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Alcanzado por una forma rara de cáncer, murió en 1957 ( mil novecientos cincuenta y siete ). Su piel es inhumada en el Panteón de Dolores en México</a:t>
            </a:r>
            <a:endParaRPr lang="fr-F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467</Words>
  <Application>Microsoft Office PowerPoint</Application>
  <PresentationFormat>Affichage à l'écran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16</cp:revision>
  <dcterms:created xsi:type="dcterms:W3CDTF">2015-03-29T13:12:52Z</dcterms:created>
  <dcterms:modified xsi:type="dcterms:W3CDTF">2015-03-29T15:13:14Z</dcterms:modified>
</cp:coreProperties>
</file>