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fr-FR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fr-FR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fr-FR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F1211F97-0A4F-4987-AC3A-D99F1ACB08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399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D2353-FB64-4A9C-B557-8256832BABD1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9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C73132-7168-4AF8-BCBE-30CB3BCE53A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63F90E-27B1-4BC6-94A9-6FFC9A574809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7FB8D-8187-43FA-BBBF-DDA7D1587A3B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F7596-DABD-4157-AFAB-450CEC488AA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44024-E60B-4254-9CCA-805688FDD843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B2BA5-F66E-42B2-A9B8-44AA094CED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89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7E8C8C-6FEE-4E42-BA04-B8F7E304C9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70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A71751-EC91-40BC-84E0-C1C79F46BF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846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114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114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3238" y="4035425"/>
            <a:ext cx="4457700" cy="21161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13338" y="4035425"/>
            <a:ext cx="4459287" cy="21161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CD8ACC51-70C6-4715-AB84-079D791C76D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46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4909F9-A6E9-45B4-B678-9F7A40F57A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06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7DCEED-FD54-4845-A93A-0A65E8071B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3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4EE83E-F422-4B89-9288-1262C7E00EC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530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0EEC77-7F57-41A4-864D-AC1C4C6DB9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58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3D2310-516E-439C-BEA7-7BBE2831F1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378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AE3F80-CFC5-4B7A-9C80-16CBF8684D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635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8132C2-1FE2-4307-9681-4EEDA06F7B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3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764A36-537A-43C9-8BB6-6E3B864D35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508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94D9137B-8C37-4AA8-BA4D-962C483BFC2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fr-FR" altLang="fr-FR"/>
              <a:t>Los viernes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levantarme a las seis y media de la mañana.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3238" y="4375150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desayunar cereales con leche a las siete de la mañana.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392613"/>
            <a:ext cx="40322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584325"/>
            <a:ext cx="410368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69900" y="1724025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salir de casa a las siete y media de la mañana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4375150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ir al cole en bici.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9007" y="789781"/>
            <a:ext cx="3049588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816350"/>
            <a:ext cx="417671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6875" y="266700"/>
            <a:ext cx="442595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Por la mañana tengo geograf</a:t>
            </a:r>
            <a:r>
              <a:rPr lang="fr-FR" altLang="fr-FR" sz="3200">
                <a:cs typeface="Arial" charset="0"/>
              </a:rPr>
              <a:t>ía e historia,lengua y literatura o matemáticas,física y química o lengua y literatura, matemáticas.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31800"/>
            <a:ext cx="3438525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923926" y="4225925"/>
            <a:ext cx="3376612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6231" y="3475832"/>
            <a:ext cx="3654425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3238" y="4375150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almozar sobre las doce y media de la mañana en el comedor del instituto.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3769" y="2248694"/>
            <a:ext cx="5381625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Por la tarde tengo inglés.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4375150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Después de yo hago los deberes.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0000">
            <a:off x="5606256" y="313532"/>
            <a:ext cx="341947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16350"/>
            <a:ext cx="41576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cenar a las seis  de la tarde.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03238" y="4375150"/>
            <a:ext cx="44259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StarSymbol" charset="0"/>
              <a:buChar char="●"/>
            </a:pPr>
            <a:r>
              <a:rPr lang="fr-FR" altLang="fr-FR" sz="3200"/>
              <a:t>Suelo acostarme a las diez de la noche.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31800"/>
            <a:ext cx="44640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671888"/>
            <a:ext cx="40322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117</Words>
  <Application>Microsoft Office PowerPoint</Application>
  <PresentationFormat>Personnalisé</PresentationFormat>
  <Paragraphs>17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Lucida Sans Unicode</vt:lpstr>
      <vt:lpstr>StarSymbol</vt:lpstr>
      <vt:lpstr>Thème Office</vt:lpstr>
      <vt:lpstr>Los viernes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viernes</dc:title>
  <dc:creator>amandine herzogenrath</dc:creator>
  <cp:lastModifiedBy>Daniela</cp:lastModifiedBy>
  <cp:revision>13</cp:revision>
  <cp:lastPrinted>1601-01-01T00:00:00Z</cp:lastPrinted>
  <dcterms:created xsi:type="dcterms:W3CDTF">2015-02-27T08:02:11Z</dcterms:created>
  <dcterms:modified xsi:type="dcterms:W3CDTF">2015-05-13T08:48:13Z</dcterms:modified>
</cp:coreProperties>
</file>