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0" r:id="rId4"/>
    <p:sldId id="258" r:id="rId5"/>
    <p:sldId id="291" r:id="rId6"/>
    <p:sldId id="261" r:id="rId7"/>
    <p:sldId id="263" r:id="rId8"/>
    <p:sldId id="284" r:id="rId9"/>
    <p:sldId id="285" r:id="rId10"/>
    <p:sldId id="264" r:id="rId11"/>
    <p:sldId id="266" r:id="rId12"/>
    <p:sldId id="283" r:id="rId13"/>
    <p:sldId id="260" r:id="rId14"/>
    <p:sldId id="289" r:id="rId15"/>
    <p:sldId id="269" r:id="rId16"/>
    <p:sldId id="270" r:id="rId17"/>
    <p:sldId id="287" r:id="rId18"/>
    <p:sldId id="288" r:id="rId19"/>
    <p:sldId id="272" r:id="rId20"/>
    <p:sldId id="271" r:id="rId21"/>
    <p:sldId id="286" r:id="rId22"/>
    <p:sldId id="276" r:id="rId23"/>
    <p:sldId id="278" r:id="rId24"/>
    <p:sldId id="281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32F"/>
    <a:srgbClr val="66FFFF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90" d="100"/>
          <a:sy n="90" d="100"/>
        </p:scale>
        <p:origin x="5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89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5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4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9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50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624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73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64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0326-E92F-4C9D-B298-DC3805CE75D8}" type="datetimeFigureOut">
              <a:rPr lang="sl-SI" smtClean="0"/>
              <a:t>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D19B-FC99-4CB8-AB17-A476E900BF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8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iosarajevo.ba/novost/11715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4915" y="1529497"/>
            <a:ext cx="6634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ISONZO FRONT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67" y="5203066"/>
            <a:ext cx="878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l-SI" sz="54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Cirila Kosmača </a:t>
            </a:r>
            <a:r>
              <a:rPr lang="sl-SI" sz="5400" b="1" dirty="0" err="1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Primary</a:t>
            </a:r>
            <a:r>
              <a:rPr lang="sl-SI" sz="54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l-SI" sz="5400" b="1" dirty="0" err="1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school</a:t>
            </a:r>
            <a:endParaRPr lang="sl-SI" sz="5400" b="1" dirty="0" smtClean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sl-SI" sz="5400" b="1" cap="none" spc="0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Piran, </a:t>
            </a:r>
            <a:r>
              <a:rPr lang="sl-SI" sz="5400" b="1" cap="none" spc="0" dirty="0" err="1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Slovenia</a:t>
            </a:r>
            <a:endParaRPr lang="en-US" sz="5400" b="1" cap="none" spc="0" dirty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7224" y="19036"/>
            <a:ext cx="4097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Medical</a:t>
            </a:r>
            <a:r>
              <a:rPr lang="sl-SI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supplies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7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37"/>
          <a:stretch/>
        </p:blipFill>
        <p:spPr>
          <a:xfrm>
            <a:off x="0" y="0"/>
            <a:ext cx="9144000" cy="568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5140" y="5877272"/>
            <a:ext cx="6241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5C732F"/>
                </a:solidFill>
              </a:rPr>
              <a:t>Medals from World War 1</a:t>
            </a:r>
            <a:endParaRPr lang="en-US" sz="4400" b="1" cap="none" spc="0" dirty="0">
              <a:ln/>
              <a:solidFill>
                <a:srgbClr val="5C732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12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846" y="-10646"/>
            <a:ext cx="4680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l-SI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historical</a:t>
            </a:r>
            <a:r>
              <a:rPr lang="sl-SI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l-SI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photos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7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4797152"/>
            <a:ext cx="799667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5400" dirty="0"/>
          </a:p>
          <a:p>
            <a:r>
              <a:rPr lang="en-US" sz="3600" b="1" dirty="0">
                <a:solidFill>
                  <a:srgbClr val="FF0000"/>
                </a:solidFill>
              </a:rPr>
              <a:t>View from </a:t>
            </a:r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sl-SI" sz="3600" b="1" dirty="0" smtClean="0">
                <a:solidFill>
                  <a:srgbClr val="FF0000"/>
                </a:solidFill>
              </a:rPr>
              <a:t>Kolovrat </a:t>
            </a:r>
            <a:r>
              <a:rPr lang="sl-SI" sz="3600" b="1" dirty="0" err="1" smtClean="0">
                <a:solidFill>
                  <a:srgbClr val="FF0000"/>
                </a:solidFill>
              </a:rPr>
              <a:t>hill</a:t>
            </a:r>
            <a:endParaRPr lang="sl-SI" sz="3600" b="1" dirty="0" smtClean="0">
              <a:solidFill>
                <a:srgbClr val="FF0000"/>
              </a:solidFill>
            </a:endParaRPr>
          </a:p>
          <a:p>
            <a:r>
              <a:rPr lang="sl-SI" sz="3600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The First World War Outdoor </a:t>
            </a:r>
            <a:r>
              <a:rPr lang="en-US" sz="3600" b="1" dirty="0" smtClean="0">
                <a:solidFill>
                  <a:srgbClr val="FF0000"/>
                </a:solidFill>
              </a:rPr>
              <a:t>Museum</a:t>
            </a:r>
            <a:r>
              <a:rPr lang="sl-SI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17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" y="0"/>
            <a:ext cx="6082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trenches</a:t>
            </a:r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l-SI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</a:t>
            </a:r>
            <a:r>
              <a:rPr lang="sl-SI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still</a:t>
            </a:r>
            <a:r>
              <a:rPr lang="sl-SI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l-SI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visible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55776" y="76470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91980" y="548680"/>
            <a:ext cx="540060" cy="1699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8288"/>
            <a:ext cx="8689571" cy="6593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4048" y="188640"/>
            <a:ext cx="3466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err="1">
                <a:solidFill>
                  <a:srgbClr val="FFC000"/>
                </a:solidFill>
              </a:rPr>
              <a:t>The</a:t>
            </a:r>
            <a:r>
              <a:rPr lang="sl-SI" sz="3600" b="1" dirty="0">
                <a:solidFill>
                  <a:srgbClr val="FFC000"/>
                </a:solidFill>
              </a:rPr>
              <a:t> </a:t>
            </a:r>
            <a:r>
              <a:rPr lang="sl-SI" sz="3600" b="1" dirty="0" err="1">
                <a:solidFill>
                  <a:srgbClr val="FFC000"/>
                </a:solidFill>
              </a:rPr>
              <a:t>Military</a:t>
            </a:r>
            <a:r>
              <a:rPr lang="sl-SI" sz="3600" b="1" dirty="0">
                <a:solidFill>
                  <a:srgbClr val="FFC000"/>
                </a:solidFill>
              </a:rPr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13942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944924"/>
            <a:ext cx="4728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err="1">
                <a:solidFill>
                  <a:srgbClr val="7030A0"/>
                </a:solidFill>
              </a:rPr>
              <a:t>The</a:t>
            </a:r>
            <a:r>
              <a:rPr lang="sl-SI" sz="4000" b="1" dirty="0">
                <a:solidFill>
                  <a:srgbClr val="7030A0"/>
                </a:solidFill>
              </a:rPr>
              <a:t> </a:t>
            </a:r>
            <a:r>
              <a:rPr lang="sl-SI" sz="4000" b="1" dirty="0" err="1">
                <a:solidFill>
                  <a:srgbClr val="7030A0"/>
                </a:solidFill>
              </a:rPr>
              <a:t>Military</a:t>
            </a:r>
            <a:r>
              <a:rPr lang="sl-SI" sz="4000" b="1" dirty="0">
                <a:solidFill>
                  <a:srgbClr val="7030A0"/>
                </a:solidFill>
              </a:rPr>
              <a:t> </a:t>
            </a:r>
            <a:r>
              <a:rPr lang="sl-SI" sz="4000" b="1" dirty="0" err="1">
                <a:solidFill>
                  <a:srgbClr val="7030A0"/>
                </a:solidFill>
              </a:rPr>
              <a:t>trenches</a:t>
            </a:r>
            <a:endParaRPr lang="sl-SI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513" y="1844824"/>
            <a:ext cx="3988458" cy="1143000"/>
          </a:xfrm>
        </p:spPr>
        <p:txBody>
          <a:bodyPr>
            <a:normAutofit fontScale="90000"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The</a:t>
            </a:r>
            <a:r>
              <a:rPr lang="sl-SI" b="1" dirty="0" smtClean="0">
                <a:solidFill>
                  <a:srgbClr val="FF0000"/>
                </a:solidFill>
              </a:rPr>
              <a:t> m</a:t>
            </a:r>
            <a:r>
              <a:rPr lang="en-US" b="1" dirty="0" err="1" smtClean="0">
                <a:solidFill>
                  <a:srgbClr val="FF0000"/>
                </a:solidFill>
              </a:rPr>
              <a:t>ilitary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trenches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were very narrow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548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9712" y="1628800"/>
            <a:ext cx="3775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 </a:t>
            </a:r>
            <a:r>
              <a:rPr lang="sl-SI" sz="44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trenches</a:t>
            </a:r>
            <a:r>
              <a:rPr lang="sl-SI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sl-SI" sz="4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l-SI" sz="4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were</a:t>
            </a:r>
            <a:r>
              <a:rPr lang="sl-SI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4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covered</a:t>
            </a:r>
            <a:endParaRPr lang="en-US" sz="4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7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diosarajevo.ba/img/s/627x344/upload/images/CULTURE_2013/130405Sarajevski-aten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5" y="1916832"/>
            <a:ext cx="9059001" cy="49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970" y="-99392"/>
            <a:ext cx="701262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1914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Assassination of Archduke </a:t>
            </a:r>
            <a:endParaRPr lang="sl-SI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Franz </a:t>
            </a:r>
            <a:r>
              <a:rPr lang="en-US" sz="4800" b="1" dirty="0">
                <a:solidFill>
                  <a:srgbClr val="FF0000"/>
                </a:solidFill>
              </a:rPr>
              <a:t>Ferdinand of Austria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253" y="3933056"/>
            <a:ext cx="17114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Gavrilo</a:t>
            </a:r>
            <a:endParaRPr lang="sl-SI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l-SI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Princip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611" y="1556792"/>
            <a:ext cx="8717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was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very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dark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but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safe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caverns</a:t>
            </a:r>
            <a:r>
              <a:rPr lang="sl-SI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5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32856"/>
            <a:ext cx="4000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>
              <a:effectLst/>
            </a:endParaRPr>
          </a:p>
          <a:p>
            <a:pPr algn="ctr"/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Scrap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military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3200" b="1" dirty="0" err="1">
                <a:solidFill>
                  <a:schemeClr val="accent3">
                    <a:lumMod val="75000"/>
                  </a:schemeClr>
                </a:solidFill>
              </a:rPr>
              <a:t>sites</a:t>
            </a:r>
            <a:endParaRPr lang="sl-SI" sz="32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57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411" y="1628800"/>
            <a:ext cx="8927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The outdoor museum </a:t>
            </a:r>
            <a:endParaRPr lang="sl-SI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on </a:t>
            </a:r>
            <a:r>
              <a:rPr lang="sl-SI" sz="4800" b="1" dirty="0" err="1" smtClean="0">
                <a:solidFill>
                  <a:srgbClr val="FFFF00"/>
                </a:solidFill>
              </a:rPr>
              <a:t>the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>
                <a:solidFill>
                  <a:srgbClr val="FFFF00"/>
                </a:solidFill>
              </a:rPr>
              <a:t>hill </a:t>
            </a:r>
            <a:r>
              <a:rPr lang="sl-SI" sz="4800" b="1" dirty="0" smtClean="0">
                <a:solidFill>
                  <a:srgbClr val="FFFF00"/>
                </a:solidFill>
              </a:rPr>
              <a:t>Kolovrat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>
                <a:solidFill>
                  <a:srgbClr val="FFFF00"/>
                </a:solidFill>
              </a:rPr>
              <a:t>is now part </a:t>
            </a:r>
            <a:r>
              <a:rPr lang="en-US" sz="4800" b="1" dirty="0" smtClean="0">
                <a:solidFill>
                  <a:srgbClr val="FFFF00"/>
                </a:solidFill>
              </a:rPr>
              <a:t>of</a:t>
            </a:r>
            <a:r>
              <a:rPr lang="sl-SI" sz="4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sl-SI" sz="4800" b="1" dirty="0" smtClean="0">
                <a:solidFill>
                  <a:srgbClr val="FFFF00"/>
                </a:solidFill>
              </a:rPr>
              <a:t>„</a:t>
            </a:r>
            <a:r>
              <a:rPr lang="sl-SI" sz="4800" b="1" dirty="0" err="1" smtClean="0">
                <a:solidFill>
                  <a:srgbClr val="FFFF00"/>
                </a:solidFill>
              </a:rPr>
              <a:t>Walk</a:t>
            </a:r>
            <a:r>
              <a:rPr lang="sl-SI" sz="4800" b="1" dirty="0" smtClean="0">
                <a:solidFill>
                  <a:srgbClr val="FFFF00"/>
                </a:solidFill>
              </a:rPr>
              <a:t> </a:t>
            </a:r>
            <a:r>
              <a:rPr lang="sl-SI" sz="4800" b="1" dirty="0" err="1">
                <a:solidFill>
                  <a:srgbClr val="FFFF00"/>
                </a:solidFill>
              </a:rPr>
              <a:t>of</a:t>
            </a:r>
            <a:r>
              <a:rPr lang="sl-SI" sz="4800" b="1" dirty="0">
                <a:solidFill>
                  <a:srgbClr val="FFFF00"/>
                </a:solidFill>
              </a:rPr>
              <a:t> </a:t>
            </a:r>
            <a:r>
              <a:rPr lang="sl-SI" sz="4800" b="1" dirty="0" err="1" smtClean="0">
                <a:solidFill>
                  <a:srgbClr val="FFFF00"/>
                </a:solidFill>
              </a:rPr>
              <a:t>peace</a:t>
            </a:r>
            <a:r>
              <a:rPr lang="sl-SI" sz="4800" b="1" dirty="0" smtClean="0">
                <a:solidFill>
                  <a:srgbClr val="FFFF00"/>
                </a:solidFill>
              </a:rPr>
              <a:t>“. </a:t>
            </a:r>
            <a:endParaRPr lang="sl-SI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err="1" smtClean="0"/>
              <a:t>Sources</a:t>
            </a:r>
            <a:r>
              <a:rPr lang="sl-SI" dirty="0"/>
              <a:t>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- </a:t>
            </a:r>
            <a:r>
              <a:rPr lang="sl-SI" sz="2200" dirty="0" smtClean="0">
                <a:hlinkClick r:id="rId2"/>
              </a:rPr>
              <a:t>http</a:t>
            </a:r>
            <a:r>
              <a:rPr lang="sl-SI" sz="2200" dirty="0">
                <a:hlinkClick r:id="rId2"/>
              </a:rPr>
              <a:t>://</a:t>
            </a:r>
            <a:r>
              <a:rPr lang="sl-SI" sz="2200" dirty="0" smtClean="0">
                <a:hlinkClick r:id="rId2"/>
              </a:rPr>
              <a:t>www.radiosarajevo.ba/novost/117154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- http</a:t>
            </a:r>
            <a:r>
              <a:rPr lang="sl-SI" sz="2200" dirty="0"/>
              <a:t>://history.howstuffworks.com/world-war-i/world-war-i-in-19152.htm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- </a:t>
            </a:r>
            <a:r>
              <a:rPr lang="en-US" sz="2200" dirty="0" err="1"/>
              <a:t>Kobarid</a:t>
            </a:r>
            <a:r>
              <a:rPr lang="en-US" sz="2200" dirty="0"/>
              <a:t> </a:t>
            </a:r>
            <a:r>
              <a:rPr lang="en-US" sz="2200" dirty="0" smtClean="0"/>
              <a:t>World </a:t>
            </a:r>
            <a:r>
              <a:rPr lang="en-US" sz="2200" dirty="0"/>
              <a:t>War I </a:t>
            </a:r>
            <a:r>
              <a:rPr lang="en-US" sz="2200" dirty="0" smtClean="0"/>
              <a:t>museum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- </a:t>
            </a:r>
            <a:r>
              <a:rPr lang="sl-SI" sz="2200" dirty="0" err="1" smtClean="0"/>
              <a:t>Outdoor</a:t>
            </a:r>
            <a:r>
              <a:rPr lang="sl-SI" sz="2200" dirty="0" smtClean="0"/>
              <a:t> </a:t>
            </a:r>
            <a:r>
              <a:rPr lang="sl-SI" sz="2200" dirty="0" err="1" smtClean="0"/>
              <a:t>museum</a:t>
            </a:r>
            <a:r>
              <a:rPr lang="sl-SI" sz="2200" dirty="0" smtClean="0"/>
              <a:t> on </a:t>
            </a:r>
            <a:r>
              <a:rPr lang="sl-SI" sz="2200" smtClean="0"/>
              <a:t>the </a:t>
            </a:r>
            <a:r>
              <a:rPr lang="sl-SI" sz="2200" dirty="0" err="1" smtClean="0"/>
              <a:t>hill</a:t>
            </a:r>
            <a:r>
              <a:rPr lang="sl-SI" sz="2200" dirty="0" smtClean="0"/>
              <a:t> Kolovrat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3245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.hswstatic.com/gif/willow/world-war-i-in-191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072610" cy="64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7063" y="3717032"/>
            <a:ext cx="27634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ISONZO FRONT</a:t>
            </a:r>
          </a:p>
          <a:p>
            <a:pPr algn="ctr"/>
            <a:r>
              <a:rPr lang="sl-SI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(1915-1917)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56176" y="400941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3573016"/>
            <a:ext cx="4406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solidFill>
                  <a:srgbClr val="FFFF00"/>
                </a:solidFill>
              </a:rPr>
              <a:t>SOČA – ISONZO RIVER</a:t>
            </a:r>
            <a:endParaRPr lang="sl-SI" sz="3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603" y="4293096"/>
            <a:ext cx="71947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battles of the </a:t>
            </a:r>
            <a:r>
              <a:rPr lang="en-US" sz="2400" b="1" dirty="0" err="1">
                <a:solidFill>
                  <a:schemeClr val="bg1"/>
                </a:solidFill>
              </a:rPr>
              <a:t>Isonzo</a:t>
            </a:r>
            <a:r>
              <a:rPr lang="en-US" sz="2400" b="1" dirty="0">
                <a:solidFill>
                  <a:schemeClr val="bg1"/>
                </a:solidFill>
              </a:rPr>
              <a:t> were so-named because they </a:t>
            </a:r>
            <a:endParaRPr lang="sl-SI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were </a:t>
            </a:r>
            <a:r>
              <a:rPr lang="en-US" sz="2400" b="1" dirty="0">
                <a:solidFill>
                  <a:schemeClr val="bg1"/>
                </a:solidFill>
              </a:rPr>
              <a:t>fought along </a:t>
            </a: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err="1">
                <a:solidFill>
                  <a:schemeClr val="bg1"/>
                </a:solidFill>
              </a:rPr>
              <a:t>Isonzo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River</a:t>
            </a:r>
            <a:r>
              <a:rPr lang="sl-SI" sz="2400" b="1" dirty="0" smtClean="0">
                <a:solidFill>
                  <a:schemeClr val="bg1"/>
                </a:solidFill>
              </a:rPr>
              <a:t> (Soča).</a:t>
            </a:r>
            <a:endParaRPr lang="en-US" sz="2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32" y="44624"/>
            <a:ext cx="716099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Italian Charnel House above </a:t>
            </a:r>
            <a:r>
              <a:rPr lang="en-US" sz="3600" b="1" dirty="0" err="1" smtClean="0">
                <a:solidFill>
                  <a:srgbClr val="FFFF00"/>
                </a:solidFill>
              </a:rPr>
              <a:t>Kobarid</a:t>
            </a:r>
            <a:endParaRPr lang="sl-SI" sz="3600" b="1" dirty="0" smtClean="0">
              <a:solidFill>
                <a:srgbClr val="FFFF00"/>
              </a:solidFill>
            </a:endParaRPr>
          </a:p>
          <a:p>
            <a:r>
              <a:rPr lang="sl-SI" sz="3600" dirty="0" smtClean="0"/>
              <a:t>(</a:t>
            </a:r>
            <a:r>
              <a:rPr lang="en-US" sz="3600" dirty="0" smtClean="0"/>
              <a:t>remains </a:t>
            </a:r>
            <a:r>
              <a:rPr lang="en-US" sz="3600" dirty="0"/>
              <a:t>of 7014 </a:t>
            </a:r>
            <a:r>
              <a:rPr lang="en-US" sz="3600" dirty="0" smtClean="0"/>
              <a:t>soldiers</a:t>
            </a:r>
            <a:r>
              <a:rPr lang="sl-SI" sz="3600" dirty="0" smtClean="0"/>
              <a:t>)</a:t>
            </a:r>
            <a:endParaRPr lang="sl-SI" sz="3600" b="1" dirty="0" smtClean="0">
              <a:solidFill>
                <a:srgbClr val="FFFF00"/>
              </a:solidFill>
            </a:endParaRPr>
          </a:p>
          <a:p>
            <a:r>
              <a:rPr lang="en-US" sz="5400" b="1" dirty="0"/>
              <a:t> </a:t>
            </a:r>
            <a:endParaRPr lang="en-US" sz="5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4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4355976" cy="580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89" y="3356992"/>
            <a:ext cx="4668011" cy="3501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404664"/>
            <a:ext cx="42520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Kobarid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sl-SI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World </a:t>
            </a:r>
            <a:r>
              <a:rPr lang="en-US" sz="3600" b="1" dirty="0">
                <a:solidFill>
                  <a:srgbClr val="FF0000"/>
                </a:solidFill>
              </a:rPr>
              <a:t>War I museum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96" y="6237312"/>
            <a:ext cx="802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FFFF"/>
                </a:solidFill>
              </a:rPr>
              <a:t>A collection of weapons from the </a:t>
            </a:r>
            <a:r>
              <a:rPr lang="en-US" sz="3200" b="1" dirty="0" err="1">
                <a:solidFill>
                  <a:srgbClr val="66FFFF"/>
                </a:solidFill>
              </a:rPr>
              <a:t>Isonzo</a:t>
            </a:r>
            <a:r>
              <a:rPr lang="en-US" sz="3200" b="1" dirty="0">
                <a:solidFill>
                  <a:srgbClr val="66FFFF"/>
                </a:solidFill>
              </a:rPr>
              <a:t> Front</a:t>
            </a:r>
            <a:endParaRPr lang="sl-SI" sz="32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6056" cy="3807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6096" y="980728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HELMETS</a:t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>     </a:t>
            </a:r>
            <a:r>
              <a:rPr lang="sl-SI" sz="3600" b="1" dirty="0" err="1" smtClean="0">
                <a:solidFill>
                  <a:srgbClr val="00B050"/>
                </a:solidFill>
              </a:rPr>
              <a:t>and</a:t>
            </a:r>
            <a:r>
              <a:rPr lang="sl-SI" sz="3600" b="1" dirty="0">
                <a:solidFill>
                  <a:srgbClr val="00B050"/>
                </a:solidFill>
              </a:rPr>
              <a:t/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</a:rPr>
              <a:t>  WIRE BARRIERS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503443"/>
            <a:ext cx="4572000" cy="2354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4098" y="4941168"/>
            <a:ext cx="3270255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sl-SI" sz="4400" dirty="0"/>
          </a:p>
          <a:p>
            <a:pPr algn="ctr"/>
            <a:r>
              <a:rPr lang="sl-SI" sz="3600" dirty="0" err="1" smtClean="0">
                <a:solidFill>
                  <a:srgbClr val="FFC000"/>
                </a:solidFill>
              </a:rPr>
              <a:t>Shovels</a:t>
            </a:r>
            <a:r>
              <a:rPr lang="sl-SI" sz="3600" dirty="0" smtClean="0">
                <a:solidFill>
                  <a:srgbClr val="FFC000"/>
                </a:solidFill>
              </a:rPr>
              <a:t> </a:t>
            </a:r>
            <a:r>
              <a:rPr lang="sl-SI" sz="3600" dirty="0" err="1" smtClean="0">
                <a:solidFill>
                  <a:srgbClr val="FFC000"/>
                </a:solidFill>
              </a:rPr>
              <a:t>for</a:t>
            </a:r>
            <a:r>
              <a:rPr lang="sl-SI" sz="3600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sl-SI" sz="3600" dirty="0" err="1" smtClean="0">
                <a:solidFill>
                  <a:srgbClr val="FFC000"/>
                </a:solidFill>
              </a:rPr>
              <a:t>digging</a:t>
            </a:r>
            <a:r>
              <a:rPr lang="sl-SI" sz="3600" dirty="0">
                <a:solidFill>
                  <a:srgbClr val="FFC000"/>
                </a:solidFill>
              </a:rPr>
              <a:t> </a:t>
            </a:r>
            <a:r>
              <a:rPr lang="sl-SI" sz="3600" dirty="0" err="1">
                <a:solidFill>
                  <a:srgbClr val="FFC000"/>
                </a:solidFill>
              </a:rPr>
              <a:t>trenches</a:t>
            </a:r>
            <a:endParaRPr lang="sl-SI" sz="36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33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152</Words>
  <Application>Microsoft Office PowerPoint</Application>
  <PresentationFormat>Diaprojekcija na zaslonu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The military trenches were very narrow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Sources:  - http://www.radiosarajevo.ba/novost/117154 - http://history.howstuffworks.com/world-war-i/world-war-i-in-19152.htm - Kobarid World War I museum - Outdoor museum on the hill Kolovrat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</dc:creator>
  <cp:lastModifiedBy>Uporabnik</cp:lastModifiedBy>
  <cp:revision>42</cp:revision>
  <dcterms:created xsi:type="dcterms:W3CDTF">2014-05-20T13:31:31Z</dcterms:created>
  <dcterms:modified xsi:type="dcterms:W3CDTF">2015-01-07T06:36:23Z</dcterms:modified>
</cp:coreProperties>
</file>