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8" r:id="rId3"/>
    <p:sldId id="257" r:id="rId4"/>
    <p:sldId id="261" r:id="rId5"/>
    <p:sldId id="264" r:id="rId6"/>
    <p:sldId id="263" r:id="rId7"/>
    <p:sldId id="269" r:id="rId8"/>
    <p:sldId id="265" r:id="rId9"/>
    <p:sldId id="268" r:id="rId10"/>
    <p:sldId id="267" r:id="rId11"/>
    <p:sldId id="270" r:id="rId12"/>
    <p:sldId id="271" r:id="rId13"/>
    <p:sldId id="278" r:id="rId14"/>
    <p:sldId id="276" r:id="rId15"/>
    <p:sldId id="277" r:id="rId16"/>
    <p:sldId id="280" r:id="rId17"/>
    <p:sldId id="279" r:id="rId18"/>
    <p:sldId id="282" r:id="rId19"/>
    <p:sldId id="281" r:id="rId20"/>
    <p:sldId id="284" r:id="rId21"/>
    <p:sldId id="283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7" r:id="rId32"/>
    <p:sldId id="294" r:id="rId33"/>
    <p:sldId id="295" r:id="rId34"/>
    <p:sldId id="296" r:id="rId35"/>
    <p:sldId id="298" r:id="rId36"/>
    <p:sldId id="299" r:id="rId37"/>
    <p:sldId id="303" r:id="rId38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926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72186-0D1C-4B62-9FD8-40BA601BB7F5}" type="datetimeFigureOut">
              <a:rPr lang="tr-TR" smtClean="0"/>
              <a:pPr/>
              <a:t>30.06.2020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CC57-1A90-4BE2-BF31-832663F1E3A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72186-0D1C-4B62-9FD8-40BA601BB7F5}" type="datetimeFigureOut">
              <a:rPr lang="tr-TR" smtClean="0"/>
              <a:pPr/>
              <a:t>30.06.2020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CC57-1A90-4BE2-BF31-832663F1E3A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72186-0D1C-4B62-9FD8-40BA601BB7F5}" type="datetimeFigureOut">
              <a:rPr lang="tr-TR" smtClean="0"/>
              <a:pPr/>
              <a:t>30.06.2020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CC57-1A90-4BE2-BF31-832663F1E3A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72186-0D1C-4B62-9FD8-40BA601BB7F5}" type="datetimeFigureOut">
              <a:rPr lang="tr-TR" smtClean="0"/>
              <a:pPr/>
              <a:t>30.06.2020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CC57-1A90-4BE2-BF31-832663F1E3A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72186-0D1C-4B62-9FD8-40BA601BB7F5}" type="datetimeFigureOut">
              <a:rPr lang="tr-TR" smtClean="0"/>
              <a:pPr/>
              <a:t>30.06.2020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CC57-1A90-4BE2-BF31-832663F1E3A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72186-0D1C-4B62-9FD8-40BA601BB7F5}" type="datetimeFigureOut">
              <a:rPr lang="tr-TR" smtClean="0"/>
              <a:pPr/>
              <a:t>30.06.2020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CC57-1A90-4BE2-BF31-832663F1E3A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72186-0D1C-4B62-9FD8-40BA601BB7F5}" type="datetimeFigureOut">
              <a:rPr lang="tr-TR" smtClean="0"/>
              <a:pPr/>
              <a:t>30.06.2020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CC57-1A90-4BE2-BF31-832663F1E3A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72186-0D1C-4B62-9FD8-40BA601BB7F5}" type="datetimeFigureOut">
              <a:rPr lang="tr-TR" smtClean="0"/>
              <a:pPr/>
              <a:t>30.06.2020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CC57-1A90-4BE2-BF31-832663F1E3A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72186-0D1C-4B62-9FD8-40BA601BB7F5}" type="datetimeFigureOut">
              <a:rPr lang="tr-TR" smtClean="0"/>
              <a:pPr/>
              <a:t>30.06.2020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CC57-1A90-4BE2-BF31-832663F1E3A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72186-0D1C-4B62-9FD8-40BA601BB7F5}" type="datetimeFigureOut">
              <a:rPr lang="tr-TR" smtClean="0"/>
              <a:pPr/>
              <a:t>30.06.2020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CC57-1A90-4BE2-BF31-832663F1E3A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72186-0D1C-4B62-9FD8-40BA601BB7F5}" type="datetimeFigureOut">
              <a:rPr lang="tr-TR" smtClean="0"/>
              <a:pPr/>
              <a:t>30.06.2020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CC57-1A90-4BE2-BF31-832663F1E3A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72186-0D1C-4B62-9FD8-40BA601BB7F5}" type="datetimeFigureOut">
              <a:rPr lang="tr-TR" smtClean="0"/>
              <a:pPr/>
              <a:t>30.06.2020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6CC57-1A90-4BE2-BF31-832663F1E3A9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Yuvarlatılmış Dikdörtgen"/>
          <p:cNvSpPr/>
          <p:nvPr/>
        </p:nvSpPr>
        <p:spPr>
          <a:xfrm>
            <a:off x="5214942" y="5214950"/>
            <a:ext cx="1428760" cy="57150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/>
              <a:t>GERMANY</a:t>
            </a:r>
            <a:endParaRPr lang="tr-T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2071678"/>
            <a:ext cx="2071702" cy="2084856"/>
          </a:xfrm>
          <a:prstGeom prst="rect">
            <a:avLst/>
          </a:prstGeom>
          <a:noFill/>
          <a:ln w="6350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1027" name="Picture 3" descr="C:\Users\vin7\Desktop\2020\1.eTwinning 2020\eTwinning Logolar\eTwinning-Logo_CMY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285728"/>
            <a:ext cx="1285884" cy="880802"/>
          </a:xfrm>
          <a:prstGeom prst="rect">
            <a:avLst/>
          </a:prstGeom>
          <a:noFill/>
        </p:spPr>
      </p:pic>
      <p:sp>
        <p:nvSpPr>
          <p:cNvPr id="20" name="19 Yuvarlatılmış Dikdörtgen"/>
          <p:cNvSpPr/>
          <p:nvPr/>
        </p:nvSpPr>
        <p:spPr>
          <a:xfrm>
            <a:off x="3929058" y="5643578"/>
            <a:ext cx="1428760" cy="57150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/>
              <a:t>TURKEY</a:t>
            </a:r>
            <a:endParaRPr lang="tr-TR" b="1" dirty="0"/>
          </a:p>
        </p:txBody>
      </p:sp>
      <p:sp>
        <p:nvSpPr>
          <p:cNvPr id="21" name="20 Yuvarlatılmış Dikdörtgen"/>
          <p:cNvSpPr/>
          <p:nvPr/>
        </p:nvSpPr>
        <p:spPr>
          <a:xfrm>
            <a:off x="6500826" y="4786322"/>
            <a:ext cx="1428760" cy="57150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/>
              <a:t>LITHUANIA</a:t>
            </a:r>
            <a:endParaRPr lang="tr-TR" b="1" dirty="0"/>
          </a:p>
        </p:txBody>
      </p:sp>
      <p:sp>
        <p:nvSpPr>
          <p:cNvPr id="22" name="21 Yuvarlatılmış Dikdörtgen"/>
          <p:cNvSpPr/>
          <p:nvPr/>
        </p:nvSpPr>
        <p:spPr>
          <a:xfrm>
            <a:off x="2571736" y="5286388"/>
            <a:ext cx="1428760" cy="57150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/>
              <a:t>FRANCE</a:t>
            </a:r>
            <a:endParaRPr lang="tr-TR" b="1" dirty="0"/>
          </a:p>
        </p:txBody>
      </p:sp>
      <p:sp>
        <p:nvSpPr>
          <p:cNvPr id="23" name="22 Yuvarlatılmış Dikdörtgen"/>
          <p:cNvSpPr/>
          <p:nvPr/>
        </p:nvSpPr>
        <p:spPr>
          <a:xfrm>
            <a:off x="1357290" y="4786322"/>
            <a:ext cx="1428760" cy="57150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/>
              <a:t>ITALY</a:t>
            </a:r>
            <a:endParaRPr lang="tr-TR" b="1" dirty="0"/>
          </a:p>
        </p:txBody>
      </p:sp>
      <p:sp>
        <p:nvSpPr>
          <p:cNvPr id="24" name="23 Yuvarlatılmış Dikdörtgen"/>
          <p:cNvSpPr/>
          <p:nvPr/>
        </p:nvSpPr>
        <p:spPr>
          <a:xfrm>
            <a:off x="357158" y="4286256"/>
            <a:ext cx="1428760" cy="57150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/>
              <a:t>POLAND</a:t>
            </a:r>
            <a:endParaRPr lang="tr-TR" b="1" dirty="0"/>
          </a:p>
        </p:txBody>
      </p:sp>
      <p:sp>
        <p:nvSpPr>
          <p:cNvPr id="26" name="25 Yuvarlatılmış Dikdörtgen"/>
          <p:cNvSpPr/>
          <p:nvPr/>
        </p:nvSpPr>
        <p:spPr>
          <a:xfrm>
            <a:off x="7500958" y="4286256"/>
            <a:ext cx="1428760" cy="57150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/>
              <a:t>GREECE</a:t>
            </a:r>
            <a:endParaRPr lang="tr-TR" b="1" dirty="0"/>
          </a:p>
        </p:txBody>
      </p:sp>
      <p:sp>
        <p:nvSpPr>
          <p:cNvPr id="27" name="26 Dikdörtgen"/>
          <p:cNvSpPr/>
          <p:nvPr/>
        </p:nvSpPr>
        <p:spPr>
          <a:xfrm>
            <a:off x="4071934" y="4357694"/>
            <a:ext cx="1191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2019-2020</a:t>
            </a:r>
            <a:endParaRPr lang="tr-TR" dirty="0"/>
          </a:p>
        </p:txBody>
      </p:sp>
      <p:sp>
        <p:nvSpPr>
          <p:cNvPr id="13" name="12 Dikdörtgen"/>
          <p:cNvSpPr/>
          <p:nvPr/>
        </p:nvSpPr>
        <p:spPr>
          <a:xfrm>
            <a:off x="2214546" y="1357298"/>
            <a:ext cx="495808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YoungAction</a:t>
            </a:r>
            <a:r>
              <a:rPr lang="tr-TR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tr-TR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for</a:t>
            </a:r>
            <a:r>
              <a:rPr lang="tr-T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tr-TR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tr-TR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YouropeVision</a:t>
            </a:r>
            <a:endParaRPr lang="tr-TR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665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lum bright="6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17280000" sx="12000" sy="12000" algn="ctr" rotWithShape="0">
              <a:schemeClr val="bg2">
                <a:lumMod val="90000"/>
                <a:alpha val="43000"/>
              </a:schemeClr>
            </a:outerShdw>
          </a:effectLst>
        </p:spPr>
      </p:pic>
      <p:sp>
        <p:nvSpPr>
          <p:cNvPr id="4" name="3 Dikdörtgen"/>
          <p:cNvSpPr/>
          <p:nvPr/>
        </p:nvSpPr>
        <p:spPr>
          <a:xfrm>
            <a:off x="3643306" y="857232"/>
            <a:ext cx="4572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Wingdings" pitchFamily="2" charset="2"/>
              <a:buChar char="q"/>
            </a:pPr>
            <a:r>
              <a:rPr lang="tr-TR" sz="3200" b="1" dirty="0" err="1" smtClean="0">
                <a:solidFill>
                  <a:srgbClr val="FFFF00"/>
                </a:solidFill>
              </a:rPr>
              <a:t>Historical</a:t>
            </a:r>
            <a:r>
              <a:rPr lang="tr-TR" sz="3200" b="1" dirty="0" smtClean="0">
                <a:solidFill>
                  <a:srgbClr val="FFFF00"/>
                </a:solidFill>
              </a:rPr>
              <a:t> </a:t>
            </a:r>
            <a:r>
              <a:rPr lang="tr-TR" sz="3200" b="1" dirty="0" err="1" smtClean="0">
                <a:solidFill>
                  <a:srgbClr val="FFFF00"/>
                </a:solidFill>
              </a:rPr>
              <a:t>Identity</a:t>
            </a:r>
            <a:endParaRPr lang="tr-TR" sz="3200" b="1" dirty="0" smtClean="0">
              <a:solidFill>
                <a:srgbClr val="FFFF00"/>
              </a:solidFill>
            </a:endParaRPr>
          </a:p>
          <a:p>
            <a:pPr algn="ctr">
              <a:buFont typeface="Wingdings" pitchFamily="2" charset="2"/>
              <a:buChar char="q"/>
            </a:pPr>
            <a:r>
              <a:rPr lang="tr-TR" sz="3200" b="1" dirty="0" err="1" smtClean="0">
                <a:solidFill>
                  <a:srgbClr val="FFFF00"/>
                </a:solidFill>
              </a:rPr>
              <a:t>Linguistic</a:t>
            </a:r>
            <a:r>
              <a:rPr lang="tr-TR" sz="3200" b="1" dirty="0" smtClean="0">
                <a:solidFill>
                  <a:srgbClr val="FFFF00"/>
                </a:solidFill>
              </a:rPr>
              <a:t> </a:t>
            </a:r>
            <a:r>
              <a:rPr lang="tr-TR" sz="3200" b="1" dirty="0" err="1" smtClean="0">
                <a:solidFill>
                  <a:srgbClr val="FFFF00"/>
                </a:solidFill>
              </a:rPr>
              <a:t>Identity</a:t>
            </a:r>
            <a:endParaRPr lang="tr-TR" sz="3200" b="1" dirty="0" smtClean="0">
              <a:solidFill>
                <a:srgbClr val="FFFF00"/>
              </a:solidFill>
            </a:endParaRPr>
          </a:p>
          <a:p>
            <a:pPr algn="ctr">
              <a:buFont typeface="Wingdings" pitchFamily="2" charset="2"/>
              <a:buChar char="q"/>
            </a:pPr>
            <a:r>
              <a:rPr lang="tr-TR" sz="3200" b="1" dirty="0" err="1" smtClean="0">
                <a:solidFill>
                  <a:srgbClr val="FFFF00"/>
                </a:solidFill>
              </a:rPr>
              <a:t>Geographical</a:t>
            </a:r>
            <a:r>
              <a:rPr lang="tr-TR" sz="3200" b="1" dirty="0" smtClean="0">
                <a:solidFill>
                  <a:srgbClr val="FFFF00"/>
                </a:solidFill>
              </a:rPr>
              <a:t> </a:t>
            </a:r>
            <a:r>
              <a:rPr lang="tr-TR" sz="3200" b="1" dirty="0" err="1" smtClean="0">
                <a:solidFill>
                  <a:srgbClr val="FFFF00"/>
                </a:solidFill>
              </a:rPr>
              <a:t>Identity</a:t>
            </a:r>
            <a:endParaRPr lang="tr-TR" sz="3200" b="1" dirty="0" smtClean="0">
              <a:solidFill>
                <a:srgbClr val="FFFF00"/>
              </a:solidFill>
            </a:endParaRPr>
          </a:p>
          <a:p>
            <a:pPr algn="ctr">
              <a:buFont typeface="Wingdings" pitchFamily="2" charset="2"/>
              <a:buChar char="q"/>
            </a:pPr>
            <a:r>
              <a:rPr lang="tr-TR" sz="3200" b="1" dirty="0" err="1" smtClean="0">
                <a:solidFill>
                  <a:srgbClr val="FFFF00"/>
                </a:solidFill>
              </a:rPr>
              <a:t>Traditional</a:t>
            </a:r>
            <a:r>
              <a:rPr lang="tr-TR" sz="3200" b="1" dirty="0" smtClean="0">
                <a:solidFill>
                  <a:srgbClr val="FFFF00"/>
                </a:solidFill>
              </a:rPr>
              <a:t> </a:t>
            </a:r>
            <a:r>
              <a:rPr lang="tr-TR" sz="3200" b="1" dirty="0" err="1" smtClean="0">
                <a:solidFill>
                  <a:srgbClr val="FFFF00"/>
                </a:solidFill>
              </a:rPr>
              <a:t>Identity</a:t>
            </a:r>
            <a:endParaRPr lang="tr-TR" sz="3200" b="1" dirty="0" smtClean="0">
              <a:solidFill>
                <a:srgbClr val="FFFF00"/>
              </a:solidFill>
            </a:endParaRPr>
          </a:p>
          <a:p>
            <a:pPr algn="ctr">
              <a:buFont typeface="Wingdings" pitchFamily="2" charset="2"/>
              <a:buChar char="q"/>
            </a:pPr>
            <a:r>
              <a:rPr lang="tr-TR" sz="3200" b="1" dirty="0" err="1" smtClean="0">
                <a:solidFill>
                  <a:srgbClr val="FFFF00"/>
                </a:solidFill>
              </a:rPr>
              <a:t>Cultural</a:t>
            </a:r>
            <a:r>
              <a:rPr lang="tr-TR" sz="3200" b="1" dirty="0" smtClean="0">
                <a:solidFill>
                  <a:srgbClr val="FFFF00"/>
                </a:solidFill>
              </a:rPr>
              <a:t> </a:t>
            </a:r>
            <a:r>
              <a:rPr lang="tr-TR" sz="3200" b="1" dirty="0" err="1" smtClean="0">
                <a:solidFill>
                  <a:srgbClr val="FFFF00"/>
                </a:solidFill>
              </a:rPr>
              <a:t>Identity</a:t>
            </a:r>
            <a:endParaRPr lang="tr-TR" sz="3200" b="1" dirty="0" smtClean="0">
              <a:solidFill>
                <a:srgbClr val="FFFF00"/>
              </a:solidFill>
            </a:endParaRPr>
          </a:p>
          <a:p>
            <a:pPr algn="ctr">
              <a:buFont typeface="Wingdings" pitchFamily="2" charset="2"/>
              <a:buChar char="q"/>
            </a:pPr>
            <a:r>
              <a:rPr lang="tr-TR" sz="3200" b="1" dirty="0" err="1" smtClean="0">
                <a:solidFill>
                  <a:srgbClr val="FFFF00"/>
                </a:solidFill>
              </a:rPr>
              <a:t>Social</a:t>
            </a:r>
            <a:r>
              <a:rPr lang="tr-TR" sz="3200" b="1" dirty="0" smtClean="0">
                <a:solidFill>
                  <a:srgbClr val="FFFF00"/>
                </a:solidFill>
              </a:rPr>
              <a:t> </a:t>
            </a:r>
            <a:r>
              <a:rPr lang="tr-TR" sz="3200" b="1" dirty="0" err="1" smtClean="0">
                <a:solidFill>
                  <a:srgbClr val="FFFF00"/>
                </a:solidFill>
              </a:rPr>
              <a:t>Identity</a:t>
            </a:r>
            <a:endParaRPr lang="tr-TR" sz="3200" b="1" dirty="0" smtClean="0">
              <a:solidFill>
                <a:srgbClr val="FFFF00"/>
              </a:solidFill>
            </a:endParaRPr>
          </a:p>
          <a:p>
            <a:pPr algn="ctr">
              <a:buFont typeface="Wingdings" pitchFamily="2" charset="2"/>
              <a:buChar char="q"/>
            </a:pPr>
            <a:r>
              <a:rPr lang="tr-TR" sz="3200" b="1" dirty="0" err="1" smtClean="0">
                <a:solidFill>
                  <a:srgbClr val="FFFF00"/>
                </a:solidFill>
              </a:rPr>
              <a:t>Clothing</a:t>
            </a:r>
            <a:r>
              <a:rPr lang="tr-TR" sz="3200" b="1" dirty="0" smtClean="0">
                <a:solidFill>
                  <a:srgbClr val="FFFF00"/>
                </a:solidFill>
              </a:rPr>
              <a:t> </a:t>
            </a:r>
            <a:r>
              <a:rPr lang="tr-TR" sz="3200" b="1" dirty="0" err="1" smtClean="0">
                <a:solidFill>
                  <a:srgbClr val="FFFF00"/>
                </a:solidFill>
              </a:rPr>
              <a:t>Identity</a:t>
            </a:r>
            <a:endParaRPr lang="tr-TR" sz="3200" b="1" dirty="0" smtClean="0">
              <a:solidFill>
                <a:srgbClr val="FFFF00"/>
              </a:solidFill>
            </a:endParaRPr>
          </a:p>
          <a:p>
            <a:pPr algn="ctr">
              <a:buFont typeface="Wingdings" pitchFamily="2" charset="2"/>
              <a:buChar char="q"/>
            </a:pPr>
            <a:r>
              <a:rPr lang="tr-TR" sz="3200" b="1" dirty="0" err="1" smtClean="0">
                <a:solidFill>
                  <a:srgbClr val="FFFF00"/>
                </a:solidFill>
              </a:rPr>
              <a:t>Consuming</a:t>
            </a:r>
            <a:r>
              <a:rPr lang="tr-TR" sz="3200" b="1" dirty="0" smtClean="0">
                <a:solidFill>
                  <a:srgbClr val="FFFF00"/>
                </a:solidFill>
              </a:rPr>
              <a:t> </a:t>
            </a:r>
            <a:r>
              <a:rPr lang="tr-TR" sz="3200" b="1" dirty="0" err="1" smtClean="0">
                <a:solidFill>
                  <a:srgbClr val="FFFF00"/>
                </a:solidFill>
              </a:rPr>
              <a:t>Identity</a:t>
            </a:r>
            <a:endParaRPr lang="tr-TR" sz="3200" b="1" dirty="0" smtClean="0">
              <a:solidFill>
                <a:srgbClr val="FFFF00"/>
              </a:solidFill>
            </a:endParaRPr>
          </a:p>
          <a:p>
            <a:pPr algn="ctr">
              <a:buFont typeface="Wingdings" pitchFamily="2" charset="2"/>
              <a:buChar char="q"/>
            </a:pPr>
            <a:r>
              <a:rPr lang="tr-TR" sz="3200" b="1" dirty="0" err="1" smtClean="0">
                <a:solidFill>
                  <a:srgbClr val="FFFF00"/>
                </a:solidFill>
              </a:rPr>
              <a:t>Musical</a:t>
            </a:r>
            <a:r>
              <a:rPr lang="tr-TR" sz="3200" b="1" dirty="0" smtClean="0">
                <a:solidFill>
                  <a:srgbClr val="FFFF00"/>
                </a:solidFill>
              </a:rPr>
              <a:t> </a:t>
            </a:r>
            <a:r>
              <a:rPr lang="tr-TR" sz="3200" b="1" dirty="0" err="1" smtClean="0">
                <a:solidFill>
                  <a:srgbClr val="FFFF00"/>
                </a:solidFill>
              </a:rPr>
              <a:t>Identity</a:t>
            </a:r>
            <a:r>
              <a:rPr lang="tr-TR" sz="3200" b="1" dirty="0" smtClean="0">
                <a:solidFill>
                  <a:srgbClr val="FFFF00"/>
                </a:solidFill>
              </a:rPr>
              <a:t> </a:t>
            </a:r>
          </a:p>
          <a:p>
            <a:pPr algn="ctr">
              <a:buFont typeface="Wingdings" pitchFamily="2" charset="2"/>
              <a:buChar char="q"/>
            </a:pPr>
            <a:r>
              <a:rPr lang="tr-TR" sz="3200" b="1" dirty="0" err="1" smtClean="0">
                <a:solidFill>
                  <a:srgbClr val="FFFF00"/>
                </a:solidFill>
              </a:rPr>
              <a:t>Digital</a:t>
            </a:r>
            <a:r>
              <a:rPr lang="tr-TR" sz="3200" b="1" dirty="0" smtClean="0">
                <a:solidFill>
                  <a:srgbClr val="FFFF00"/>
                </a:solidFill>
              </a:rPr>
              <a:t> </a:t>
            </a:r>
            <a:r>
              <a:rPr lang="tr-TR" sz="3200" b="1" dirty="0" err="1" smtClean="0">
                <a:solidFill>
                  <a:srgbClr val="FFFF00"/>
                </a:solidFill>
              </a:rPr>
              <a:t>Identity</a:t>
            </a:r>
            <a:endParaRPr lang="tr-TR" sz="3200" dirty="0">
              <a:solidFill>
                <a:srgbClr val="FFFF00"/>
              </a:solidFill>
            </a:endParaRPr>
          </a:p>
        </p:txBody>
      </p:sp>
      <p:sp>
        <p:nvSpPr>
          <p:cNvPr id="5" name="4 Oval"/>
          <p:cNvSpPr/>
          <p:nvPr/>
        </p:nvSpPr>
        <p:spPr>
          <a:xfrm>
            <a:off x="357158" y="285728"/>
            <a:ext cx="3000396" cy="28575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smtClean="0">
                <a:solidFill>
                  <a:srgbClr val="0070C0"/>
                </a:solidFill>
              </a:rPr>
              <a:t>On</a:t>
            </a:r>
          </a:p>
          <a:p>
            <a:pPr algn="ctr"/>
            <a:r>
              <a:rPr lang="tr-TR" sz="2000" b="1" dirty="0" err="1" smtClean="0">
                <a:solidFill>
                  <a:srgbClr val="0070C0"/>
                </a:solidFill>
              </a:rPr>
              <a:t>Different</a:t>
            </a:r>
            <a:r>
              <a:rPr lang="tr-TR" sz="2000" b="1" dirty="0" smtClean="0">
                <a:solidFill>
                  <a:srgbClr val="0070C0"/>
                </a:solidFill>
              </a:rPr>
              <a:t> </a:t>
            </a:r>
            <a:r>
              <a:rPr lang="tr-TR" sz="2000" b="1" dirty="0" err="1" smtClean="0">
                <a:solidFill>
                  <a:srgbClr val="0070C0"/>
                </a:solidFill>
              </a:rPr>
              <a:t>Aspects</a:t>
            </a:r>
            <a:r>
              <a:rPr lang="tr-TR" sz="2000" b="1" dirty="0" smtClean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tr-TR" sz="2000" b="1" dirty="0" smtClean="0">
                <a:solidFill>
                  <a:srgbClr val="0070C0"/>
                </a:solidFill>
              </a:rPr>
              <a:t>of </a:t>
            </a:r>
          </a:p>
          <a:p>
            <a:pPr algn="ctr"/>
            <a:r>
              <a:rPr lang="tr-TR" sz="2000" b="1" dirty="0" err="1" smtClean="0">
                <a:solidFill>
                  <a:srgbClr val="0070C0"/>
                </a:solidFill>
              </a:rPr>
              <a:t>National</a:t>
            </a:r>
            <a:r>
              <a:rPr lang="tr-TR" sz="2000" b="1" dirty="0" smtClean="0">
                <a:solidFill>
                  <a:srgbClr val="0070C0"/>
                </a:solidFill>
              </a:rPr>
              <a:t> </a:t>
            </a:r>
            <a:r>
              <a:rPr lang="tr-TR" sz="2000" b="1" dirty="0" err="1" smtClean="0">
                <a:solidFill>
                  <a:srgbClr val="0070C0"/>
                </a:solidFill>
              </a:rPr>
              <a:t>Identity</a:t>
            </a:r>
            <a:endParaRPr lang="tr-TR" sz="2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099" y="1142984"/>
            <a:ext cx="7290275" cy="4857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6072206"/>
            <a:ext cx="24574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Dikdörtgen"/>
          <p:cNvSpPr/>
          <p:nvPr/>
        </p:nvSpPr>
        <p:spPr>
          <a:xfrm>
            <a:off x="1643042" y="214290"/>
            <a:ext cx="61436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 smtClean="0">
                <a:solidFill>
                  <a:schemeClr val="accent2">
                    <a:lumMod val="50000"/>
                  </a:schemeClr>
                </a:solidFill>
              </a:rPr>
              <a:t>10 </a:t>
            </a:r>
            <a:r>
              <a:rPr lang="tr-TR" sz="2400" b="1" dirty="0" err="1" smtClean="0">
                <a:solidFill>
                  <a:schemeClr val="accent2">
                    <a:lumMod val="50000"/>
                  </a:schemeClr>
                </a:solidFill>
              </a:rPr>
              <a:t>Different</a:t>
            </a:r>
            <a:r>
              <a:rPr lang="tr-TR" sz="2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accent2">
                    <a:lumMod val="50000"/>
                  </a:schemeClr>
                </a:solidFill>
              </a:rPr>
              <a:t>MindMaps</a:t>
            </a:r>
            <a:r>
              <a:rPr lang="tr-TR" sz="2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tr-TR" sz="2400" b="1" dirty="0" err="1" smtClean="0">
                <a:solidFill>
                  <a:schemeClr val="accent2">
                    <a:lumMod val="50000"/>
                  </a:schemeClr>
                </a:solidFill>
              </a:rPr>
              <a:t>by</a:t>
            </a:r>
            <a:r>
              <a:rPr lang="tr-TR" sz="2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accent2">
                    <a:lumMod val="50000"/>
                  </a:schemeClr>
                </a:solidFill>
              </a:rPr>
              <a:t>the</a:t>
            </a:r>
            <a:r>
              <a:rPr lang="tr-TR" sz="2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accent2">
                    <a:lumMod val="50000"/>
                  </a:schemeClr>
                </a:solidFill>
              </a:rPr>
              <a:t>Mixed</a:t>
            </a:r>
            <a:r>
              <a:rPr lang="tr-TR" sz="2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accent2">
                    <a:lumMod val="50000"/>
                  </a:schemeClr>
                </a:solidFill>
              </a:rPr>
              <a:t>European</a:t>
            </a:r>
            <a:r>
              <a:rPr lang="tr-TR" sz="2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accent2">
                    <a:lumMod val="50000"/>
                  </a:schemeClr>
                </a:solidFill>
              </a:rPr>
              <a:t>Teams</a:t>
            </a:r>
            <a:endParaRPr lang="tr-TR" sz="2400" b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142852"/>
            <a:ext cx="2286016" cy="1118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Dikdörtgen"/>
          <p:cNvSpPr/>
          <p:nvPr/>
        </p:nvSpPr>
        <p:spPr>
          <a:xfrm>
            <a:off x="2571736" y="1428736"/>
            <a:ext cx="59599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On </a:t>
            </a:r>
            <a:r>
              <a:rPr lang="tr-TR" sz="36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the</a:t>
            </a:r>
            <a:r>
              <a:rPr lang="tr-TR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tr-TR" sz="36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European</a:t>
            </a:r>
            <a:r>
              <a:rPr lang="tr-TR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tr-TR" sz="36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Identity</a:t>
            </a:r>
            <a:endParaRPr lang="tr-TR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643182"/>
            <a:ext cx="3929090" cy="3201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2214554"/>
            <a:ext cx="4048125" cy="3214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6072206"/>
            <a:ext cx="24574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6000768"/>
            <a:ext cx="24574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Dikdörtgen"/>
          <p:cNvSpPr/>
          <p:nvPr/>
        </p:nvSpPr>
        <p:spPr>
          <a:xfrm>
            <a:off x="4786314" y="1428736"/>
            <a:ext cx="2363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VALUES</a:t>
            </a:r>
            <a:endParaRPr lang="tr-TR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4214810" y="2643182"/>
            <a:ext cx="34065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Land </a:t>
            </a:r>
            <a:r>
              <a:rPr lang="tr-TR" sz="36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Description</a:t>
            </a:r>
            <a:endParaRPr lang="tr-TR" sz="3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9" name="8 Dikdörtgen"/>
          <p:cNvSpPr/>
          <p:nvPr/>
        </p:nvSpPr>
        <p:spPr>
          <a:xfrm>
            <a:off x="4286248" y="3714752"/>
            <a:ext cx="27879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Land </a:t>
            </a:r>
            <a:r>
              <a:rPr lang="tr-TR" sz="36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Designs</a:t>
            </a:r>
            <a:endParaRPr lang="tr-TR" sz="3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2" name="11 Dikdörtgen"/>
          <p:cNvSpPr/>
          <p:nvPr/>
        </p:nvSpPr>
        <p:spPr>
          <a:xfrm>
            <a:off x="714348" y="1000108"/>
            <a:ext cx="2643206" cy="414340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6 Dikdörtgen"/>
          <p:cNvSpPr/>
          <p:nvPr/>
        </p:nvSpPr>
        <p:spPr>
          <a:xfrm>
            <a:off x="714348" y="2500306"/>
            <a:ext cx="263726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2nd</a:t>
            </a:r>
          </a:p>
          <a:p>
            <a:pPr algn="ctr"/>
            <a:r>
              <a:rPr lang="tr-TR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tr-TR" sz="32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Main</a:t>
            </a:r>
            <a:r>
              <a:rPr lang="tr-TR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tr-TR" sz="32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Activity</a:t>
            </a:r>
            <a:endParaRPr lang="tr-TR" sz="3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Oval"/>
          <p:cNvSpPr/>
          <p:nvPr/>
        </p:nvSpPr>
        <p:spPr>
          <a:xfrm>
            <a:off x="1785918" y="714356"/>
            <a:ext cx="1571636" cy="142876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Human</a:t>
            </a:r>
            <a:r>
              <a:rPr lang="tr-TR" dirty="0" smtClean="0"/>
              <a:t> </a:t>
            </a:r>
            <a:r>
              <a:rPr lang="tr-TR" dirty="0" err="1" smtClean="0"/>
              <a:t>Dignity</a:t>
            </a:r>
            <a:endParaRPr lang="tr-TR" dirty="0"/>
          </a:p>
        </p:txBody>
      </p:sp>
      <p:sp>
        <p:nvSpPr>
          <p:cNvPr id="6" name="5 Oval"/>
          <p:cNvSpPr/>
          <p:nvPr/>
        </p:nvSpPr>
        <p:spPr>
          <a:xfrm>
            <a:off x="4572000" y="5143512"/>
            <a:ext cx="1857388" cy="150019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Democracy</a:t>
            </a:r>
            <a:endParaRPr lang="tr-TR" dirty="0"/>
          </a:p>
        </p:txBody>
      </p:sp>
      <p:sp>
        <p:nvSpPr>
          <p:cNvPr id="7" name="6 Oval"/>
          <p:cNvSpPr/>
          <p:nvPr/>
        </p:nvSpPr>
        <p:spPr>
          <a:xfrm>
            <a:off x="5500694" y="285728"/>
            <a:ext cx="1571636" cy="142876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Freedom</a:t>
            </a:r>
            <a:endParaRPr lang="tr-TR" dirty="0"/>
          </a:p>
        </p:txBody>
      </p:sp>
      <p:sp>
        <p:nvSpPr>
          <p:cNvPr id="8" name="7 Oval"/>
          <p:cNvSpPr/>
          <p:nvPr/>
        </p:nvSpPr>
        <p:spPr>
          <a:xfrm>
            <a:off x="6858016" y="1285860"/>
            <a:ext cx="1571636" cy="142876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Human</a:t>
            </a:r>
            <a:r>
              <a:rPr lang="tr-TR" dirty="0" smtClean="0"/>
              <a:t> </a:t>
            </a:r>
            <a:r>
              <a:rPr lang="tr-TR" dirty="0" err="1" smtClean="0"/>
              <a:t>Rights</a:t>
            </a:r>
            <a:endParaRPr lang="tr-TR" dirty="0"/>
          </a:p>
        </p:txBody>
      </p:sp>
      <p:sp>
        <p:nvSpPr>
          <p:cNvPr id="9" name="8 Oval"/>
          <p:cNvSpPr/>
          <p:nvPr/>
        </p:nvSpPr>
        <p:spPr>
          <a:xfrm>
            <a:off x="6500826" y="4357694"/>
            <a:ext cx="1571636" cy="142876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Minority</a:t>
            </a:r>
            <a:endParaRPr lang="tr-TR" dirty="0"/>
          </a:p>
        </p:txBody>
      </p:sp>
      <p:sp>
        <p:nvSpPr>
          <p:cNvPr id="10" name="9 Oval"/>
          <p:cNvSpPr/>
          <p:nvPr/>
        </p:nvSpPr>
        <p:spPr>
          <a:xfrm>
            <a:off x="3643306" y="0"/>
            <a:ext cx="1571636" cy="142876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Inclusive</a:t>
            </a:r>
            <a:endParaRPr lang="tr-TR" dirty="0"/>
          </a:p>
        </p:txBody>
      </p:sp>
      <p:sp>
        <p:nvSpPr>
          <p:cNvPr id="11" name="10 Oval"/>
          <p:cNvSpPr/>
          <p:nvPr/>
        </p:nvSpPr>
        <p:spPr>
          <a:xfrm>
            <a:off x="785786" y="2357430"/>
            <a:ext cx="1571636" cy="142876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Equality</a:t>
            </a:r>
            <a:endParaRPr lang="tr-TR" dirty="0"/>
          </a:p>
        </p:txBody>
      </p:sp>
      <p:sp>
        <p:nvSpPr>
          <p:cNvPr id="12" name="11 Oval"/>
          <p:cNvSpPr/>
          <p:nvPr/>
        </p:nvSpPr>
        <p:spPr>
          <a:xfrm>
            <a:off x="2643174" y="5143512"/>
            <a:ext cx="1571636" cy="142876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Justice</a:t>
            </a:r>
            <a:endParaRPr lang="tr-TR" dirty="0"/>
          </a:p>
        </p:txBody>
      </p:sp>
      <p:sp>
        <p:nvSpPr>
          <p:cNvPr id="13" name="12 Oval"/>
          <p:cNvSpPr/>
          <p:nvPr/>
        </p:nvSpPr>
        <p:spPr>
          <a:xfrm>
            <a:off x="7358082" y="2786058"/>
            <a:ext cx="1571636" cy="142876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Rule</a:t>
            </a:r>
            <a:r>
              <a:rPr lang="tr-TR" dirty="0" smtClean="0"/>
              <a:t> of </a:t>
            </a:r>
            <a:r>
              <a:rPr lang="tr-TR" dirty="0" err="1" smtClean="0"/>
              <a:t>Law</a:t>
            </a:r>
            <a:endParaRPr lang="tr-TR" dirty="0"/>
          </a:p>
        </p:txBody>
      </p:sp>
      <p:sp>
        <p:nvSpPr>
          <p:cNvPr id="14" name="13 Oval"/>
          <p:cNvSpPr/>
          <p:nvPr/>
        </p:nvSpPr>
        <p:spPr>
          <a:xfrm>
            <a:off x="1071538" y="4000504"/>
            <a:ext cx="1571636" cy="142876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Respect</a:t>
            </a:r>
            <a:endParaRPr lang="tr-T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lum contrast="19000"/>
          </a:blip>
          <a:srcRect/>
          <a:stretch>
            <a:fillRect/>
          </a:stretch>
        </p:blipFill>
        <p:spPr bwMode="auto">
          <a:xfrm>
            <a:off x="2428860" y="1500174"/>
            <a:ext cx="4790097" cy="35719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16 Dikdörtgen"/>
          <p:cNvSpPr/>
          <p:nvPr/>
        </p:nvSpPr>
        <p:spPr>
          <a:xfrm rot="16200000">
            <a:off x="-1753478" y="2539272"/>
            <a:ext cx="421484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Land </a:t>
            </a:r>
            <a:r>
              <a:rPr lang="tr-TR" sz="40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Description</a:t>
            </a:r>
            <a:endParaRPr lang="tr-TR" sz="4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Oval"/>
          <p:cNvSpPr/>
          <p:nvPr/>
        </p:nvSpPr>
        <p:spPr>
          <a:xfrm>
            <a:off x="1643042" y="714356"/>
            <a:ext cx="1571636" cy="14287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Human</a:t>
            </a:r>
            <a:r>
              <a:rPr lang="tr-TR" dirty="0" smtClean="0"/>
              <a:t> </a:t>
            </a:r>
            <a:r>
              <a:rPr lang="tr-TR" dirty="0" err="1" smtClean="0"/>
              <a:t>Dignity</a:t>
            </a:r>
            <a:endParaRPr lang="tr-TR" dirty="0"/>
          </a:p>
        </p:txBody>
      </p:sp>
      <p:sp>
        <p:nvSpPr>
          <p:cNvPr id="6" name="5 Oval"/>
          <p:cNvSpPr/>
          <p:nvPr/>
        </p:nvSpPr>
        <p:spPr>
          <a:xfrm>
            <a:off x="4143372" y="5143512"/>
            <a:ext cx="1857388" cy="150019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Democracy</a:t>
            </a:r>
            <a:endParaRPr lang="tr-TR" dirty="0"/>
          </a:p>
        </p:txBody>
      </p:sp>
      <p:sp>
        <p:nvSpPr>
          <p:cNvPr id="7" name="6 Oval"/>
          <p:cNvSpPr/>
          <p:nvPr/>
        </p:nvSpPr>
        <p:spPr>
          <a:xfrm>
            <a:off x="5715008" y="500042"/>
            <a:ext cx="1571636" cy="14287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Freedom</a:t>
            </a:r>
            <a:endParaRPr lang="tr-TR" dirty="0"/>
          </a:p>
        </p:txBody>
      </p:sp>
      <p:sp>
        <p:nvSpPr>
          <p:cNvPr id="8" name="7 Oval"/>
          <p:cNvSpPr/>
          <p:nvPr/>
        </p:nvSpPr>
        <p:spPr>
          <a:xfrm>
            <a:off x="7286644" y="1714488"/>
            <a:ext cx="1571636" cy="14287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Human</a:t>
            </a:r>
            <a:r>
              <a:rPr lang="tr-TR" dirty="0" smtClean="0"/>
              <a:t> </a:t>
            </a:r>
            <a:r>
              <a:rPr lang="tr-TR" dirty="0" err="1" smtClean="0"/>
              <a:t>Rights</a:t>
            </a:r>
            <a:endParaRPr lang="tr-TR" dirty="0"/>
          </a:p>
        </p:txBody>
      </p:sp>
      <p:sp>
        <p:nvSpPr>
          <p:cNvPr id="9" name="8 Oval"/>
          <p:cNvSpPr/>
          <p:nvPr/>
        </p:nvSpPr>
        <p:spPr>
          <a:xfrm>
            <a:off x="6215074" y="5072074"/>
            <a:ext cx="1571636" cy="14287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Minority</a:t>
            </a:r>
            <a:endParaRPr lang="tr-TR" dirty="0"/>
          </a:p>
        </p:txBody>
      </p:sp>
      <p:sp>
        <p:nvSpPr>
          <p:cNvPr id="10" name="9 Oval"/>
          <p:cNvSpPr/>
          <p:nvPr/>
        </p:nvSpPr>
        <p:spPr>
          <a:xfrm>
            <a:off x="3571868" y="357166"/>
            <a:ext cx="1571636" cy="14287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Inclusive</a:t>
            </a:r>
            <a:endParaRPr lang="tr-TR" dirty="0"/>
          </a:p>
        </p:txBody>
      </p:sp>
      <p:sp>
        <p:nvSpPr>
          <p:cNvPr id="11" name="10 Oval"/>
          <p:cNvSpPr/>
          <p:nvPr/>
        </p:nvSpPr>
        <p:spPr>
          <a:xfrm>
            <a:off x="785786" y="2143116"/>
            <a:ext cx="1571636" cy="14287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Equality</a:t>
            </a:r>
            <a:endParaRPr lang="tr-TR" dirty="0"/>
          </a:p>
        </p:txBody>
      </p:sp>
      <p:sp>
        <p:nvSpPr>
          <p:cNvPr id="12" name="11 Oval"/>
          <p:cNvSpPr/>
          <p:nvPr/>
        </p:nvSpPr>
        <p:spPr>
          <a:xfrm>
            <a:off x="2357422" y="5072074"/>
            <a:ext cx="1571636" cy="14287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Justice</a:t>
            </a:r>
            <a:endParaRPr lang="tr-TR" dirty="0"/>
          </a:p>
        </p:txBody>
      </p:sp>
      <p:sp>
        <p:nvSpPr>
          <p:cNvPr id="13" name="12 Oval"/>
          <p:cNvSpPr/>
          <p:nvPr/>
        </p:nvSpPr>
        <p:spPr>
          <a:xfrm>
            <a:off x="7215206" y="3643314"/>
            <a:ext cx="1571636" cy="14287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Rule</a:t>
            </a:r>
            <a:r>
              <a:rPr lang="tr-TR" dirty="0" smtClean="0"/>
              <a:t> of </a:t>
            </a:r>
            <a:r>
              <a:rPr lang="tr-TR" dirty="0" err="1" smtClean="0"/>
              <a:t>Law</a:t>
            </a:r>
            <a:endParaRPr lang="tr-TR" dirty="0"/>
          </a:p>
        </p:txBody>
      </p:sp>
      <p:sp>
        <p:nvSpPr>
          <p:cNvPr id="14" name="13 Oval"/>
          <p:cNvSpPr/>
          <p:nvPr/>
        </p:nvSpPr>
        <p:spPr>
          <a:xfrm>
            <a:off x="1142976" y="3929066"/>
            <a:ext cx="1571636" cy="14287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Respect</a:t>
            </a:r>
            <a:endParaRPr lang="tr-TR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2357430"/>
            <a:ext cx="4138209" cy="1928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15 Dikdörtgen"/>
          <p:cNvSpPr/>
          <p:nvPr/>
        </p:nvSpPr>
        <p:spPr>
          <a:xfrm rot="16200000">
            <a:off x="-1432007" y="2860743"/>
            <a:ext cx="35719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Land </a:t>
            </a:r>
            <a:r>
              <a:rPr lang="tr-TR" sz="40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Designs</a:t>
            </a:r>
            <a:endParaRPr lang="tr-TR" sz="4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Dikdörtgen"/>
          <p:cNvSpPr/>
          <p:nvPr/>
        </p:nvSpPr>
        <p:spPr>
          <a:xfrm>
            <a:off x="642910" y="2500306"/>
            <a:ext cx="307183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GLOBAL </a:t>
            </a:r>
          </a:p>
          <a:p>
            <a:pPr algn="ctr"/>
            <a:r>
              <a:rPr lang="tr-TR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CHALLENGES</a:t>
            </a:r>
            <a:endParaRPr lang="tr-TR" sz="4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4000496" y="2571744"/>
            <a:ext cx="4678043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S</a:t>
            </a:r>
            <a:r>
              <a:rPr lang="tr-TR" sz="28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urvey</a:t>
            </a:r>
            <a:r>
              <a:rPr lang="tr-TR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on Global </a:t>
            </a:r>
            <a:r>
              <a:rPr lang="tr-TR" sz="28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Challenges</a:t>
            </a:r>
            <a:endParaRPr lang="tr-TR" sz="2800" b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r>
              <a:rPr lang="tr-TR" sz="28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Sing</a:t>
            </a:r>
            <a:r>
              <a:rPr lang="tr-TR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tr-TR" sz="28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for</a:t>
            </a:r>
            <a:r>
              <a:rPr lang="tr-TR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tr-TR" sz="28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the</a:t>
            </a:r>
            <a:r>
              <a:rPr lang="tr-TR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tr-TR" sz="28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Climate</a:t>
            </a:r>
            <a:endParaRPr lang="tr-TR" sz="2800" b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r>
              <a:rPr lang="tr-TR" sz="28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European</a:t>
            </a:r>
            <a:r>
              <a:rPr lang="tr-TR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tr-TR" sz="28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Teams</a:t>
            </a:r>
            <a:r>
              <a:rPr lang="tr-TR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’ Works</a:t>
            </a:r>
          </a:p>
          <a:p>
            <a:pPr algn="ctr"/>
            <a:r>
              <a:rPr lang="tr-TR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YoungMinds</a:t>
            </a:r>
            <a:endParaRPr lang="tr-TR" sz="28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6 Dikdörtgen"/>
          <p:cNvSpPr/>
          <p:nvPr/>
        </p:nvSpPr>
        <p:spPr>
          <a:xfrm>
            <a:off x="3428992" y="642918"/>
            <a:ext cx="263726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3rd</a:t>
            </a:r>
          </a:p>
          <a:p>
            <a:pPr algn="ctr"/>
            <a:r>
              <a:rPr lang="tr-TR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tr-TR" sz="32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Main</a:t>
            </a:r>
            <a:r>
              <a:rPr lang="tr-TR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tr-TR" sz="32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Activity</a:t>
            </a:r>
            <a:endParaRPr lang="tr-TR" sz="3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857628"/>
            <a:ext cx="3362325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428596" y="714356"/>
            <a:ext cx="3357586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8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Survey</a:t>
            </a:r>
            <a:r>
              <a:rPr lang="tr-TR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</a:p>
          <a:p>
            <a:pPr algn="ctr"/>
            <a:r>
              <a:rPr lang="tr-TR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o</a:t>
            </a:r>
            <a:r>
              <a:rPr lang="tr-TR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n</a:t>
            </a:r>
          </a:p>
          <a:p>
            <a:pPr algn="ctr"/>
            <a:r>
              <a:rPr lang="tr-TR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Global </a:t>
            </a:r>
            <a:r>
              <a:rPr lang="tr-TR" sz="28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Challenges</a:t>
            </a:r>
            <a:endParaRPr lang="tr-TR" sz="28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643182"/>
            <a:ext cx="3857652" cy="1285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2643182"/>
            <a:ext cx="4279004" cy="1285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214290"/>
            <a:ext cx="4298527" cy="22454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4429132"/>
            <a:ext cx="4286280" cy="1285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4429132"/>
            <a:ext cx="3879121" cy="1285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868" y="6072206"/>
            <a:ext cx="1809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contrast="-62000"/>
          </a:blip>
          <a:srcRect/>
          <a:stretch>
            <a:fillRect/>
          </a:stretch>
        </p:blipFill>
        <p:spPr bwMode="auto">
          <a:xfrm>
            <a:off x="-19050" y="0"/>
            <a:ext cx="9163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2285992"/>
            <a:ext cx="4914900" cy="273367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5" name="4 Dikdörtgen"/>
          <p:cNvSpPr/>
          <p:nvPr/>
        </p:nvSpPr>
        <p:spPr>
          <a:xfrm>
            <a:off x="2571736" y="135729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r-TR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We</a:t>
            </a:r>
            <a:r>
              <a:rPr lang="tr-TR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tr-TR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Sing</a:t>
            </a:r>
            <a:r>
              <a:rPr lang="tr-TR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tr-TR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for</a:t>
            </a:r>
            <a:r>
              <a:rPr lang="tr-TR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tr-TR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Climate</a:t>
            </a:r>
            <a:endParaRPr lang="tr-TR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6" name="5 Dikdörtgen"/>
          <p:cNvSpPr/>
          <p:nvPr/>
        </p:nvSpPr>
        <p:spPr>
          <a:xfrm>
            <a:off x="214282" y="285728"/>
            <a:ext cx="25717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Warm</a:t>
            </a:r>
            <a:r>
              <a:rPr lang="tr-TR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-</a:t>
            </a:r>
            <a:r>
              <a:rPr lang="tr-TR" sz="2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up</a:t>
            </a:r>
            <a:r>
              <a:rPr lang="tr-TR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tr-TR" sz="2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Activity</a:t>
            </a:r>
            <a:endParaRPr lang="tr-TR" sz="2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2500306"/>
            <a:ext cx="3605219" cy="2524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000108"/>
            <a:ext cx="3400425" cy="1152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1000108"/>
            <a:ext cx="3409950" cy="1171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2500306"/>
            <a:ext cx="3929058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6072206"/>
            <a:ext cx="24574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9791" y="1285861"/>
            <a:ext cx="8403138" cy="4429155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9" name="8 Dikdörtgen"/>
          <p:cNvSpPr/>
          <p:nvPr/>
        </p:nvSpPr>
        <p:spPr>
          <a:xfrm>
            <a:off x="2357422" y="428604"/>
            <a:ext cx="50559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0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Starting</a:t>
            </a:r>
            <a:r>
              <a:rPr lang="tr-TR" sz="4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tr-TR" sz="40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with</a:t>
            </a:r>
            <a:r>
              <a:rPr lang="tr-TR" sz="4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a </a:t>
            </a:r>
            <a:r>
              <a:rPr lang="tr-TR" sz="40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poem</a:t>
            </a:r>
            <a:r>
              <a:rPr lang="tr-TR" sz="4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…</a:t>
            </a:r>
            <a:endParaRPr lang="tr-TR" sz="40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6072206"/>
            <a:ext cx="24288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714620"/>
            <a:ext cx="3901876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000108"/>
            <a:ext cx="3448050" cy="13049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1000108"/>
            <a:ext cx="3419475" cy="12858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2714620"/>
            <a:ext cx="3764755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6072206"/>
            <a:ext cx="24574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2428868"/>
            <a:ext cx="3696854" cy="214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928670"/>
            <a:ext cx="340042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928670"/>
            <a:ext cx="34004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2428868"/>
            <a:ext cx="3643338" cy="214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6072206"/>
            <a:ext cx="24574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928670"/>
            <a:ext cx="3400425" cy="122872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928670"/>
            <a:ext cx="3429000" cy="1285884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2428868"/>
            <a:ext cx="3786214" cy="2140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2428868"/>
            <a:ext cx="3800184" cy="214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6072206"/>
            <a:ext cx="24574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928670"/>
            <a:ext cx="3419475" cy="121444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428869"/>
            <a:ext cx="3714776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928670"/>
            <a:ext cx="3419475" cy="121444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2428868"/>
            <a:ext cx="3786214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6072206"/>
            <a:ext cx="24574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285728"/>
            <a:ext cx="3589561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285728"/>
            <a:ext cx="3524250" cy="623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6000768"/>
            <a:ext cx="24574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Dikdörtgen"/>
          <p:cNvSpPr/>
          <p:nvPr/>
        </p:nvSpPr>
        <p:spPr>
          <a:xfrm>
            <a:off x="3929058" y="2357430"/>
            <a:ext cx="414340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3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Democracy</a:t>
            </a:r>
            <a:endParaRPr lang="tr-TR" sz="36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r>
              <a:rPr lang="tr-TR" sz="36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And</a:t>
            </a:r>
            <a:endParaRPr lang="tr-TR" sz="3600" b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r>
              <a:rPr lang="tr-TR" sz="3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Active</a:t>
            </a:r>
            <a:r>
              <a:rPr lang="tr-TR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tr-TR" sz="3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Citizenship</a:t>
            </a:r>
            <a:r>
              <a:rPr lang="tr-TR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endParaRPr lang="tr-TR" sz="3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2" name="11 Dikdörtgen"/>
          <p:cNvSpPr/>
          <p:nvPr/>
        </p:nvSpPr>
        <p:spPr>
          <a:xfrm>
            <a:off x="785786" y="1071546"/>
            <a:ext cx="2643206" cy="414340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4th</a:t>
            </a:r>
          </a:p>
          <a:p>
            <a:pPr algn="ctr"/>
            <a:r>
              <a:rPr lang="tr-TR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Main</a:t>
            </a:r>
            <a:r>
              <a:rPr lang="tr-TR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tr-TR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Activity</a:t>
            </a:r>
            <a:endParaRPr lang="tr-TR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285860"/>
            <a:ext cx="75115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1214422"/>
            <a:ext cx="554182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1000108"/>
            <a:ext cx="609600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02" y="1000108"/>
            <a:ext cx="600075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1934" y="1000108"/>
            <a:ext cx="619125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29190" y="1000108"/>
            <a:ext cx="742951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86446" y="1000108"/>
            <a:ext cx="755487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15140" y="1000108"/>
            <a:ext cx="638175" cy="4733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500958" y="1000108"/>
            <a:ext cx="683320" cy="484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286776" y="1000108"/>
            <a:ext cx="647700" cy="493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42844" y="6072206"/>
            <a:ext cx="24574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6000768"/>
            <a:ext cx="24574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14290"/>
            <a:ext cx="3968562" cy="559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357166"/>
            <a:ext cx="1914526" cy="2772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9454" y="357166"/>
            <a:ext cx="1871563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86446" y="3214686"/>
            <a:ext cx="2357454" cy="319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142984"/>
            <a:ext cx="6500858" cy="35400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6000768"/>
            <a:ext cx="24574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Dikdörtgen"/>
          <p:cNvSpPr/>
          <p:nvPr/>
        </p:nvSpPr>
        <p:spPr>
          <a:xfrm>
            <a:off x="2786050" y="428604"/>
            <a:ext cx="356360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Common</a:t>
            </a:r>
            <a:r>
              <a:rPr lang="tr-TR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PSA Video</a:t>
            </a:r>
            <a:endParaRPr lang="tr-TR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4238625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357166"/>
            <a:ext cx="3776559" cy="3286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3714752"/>
            <a:ext cx="3786214" cy="2870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6143644"/>
            <a:ext cx="24574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642910" y="1357298"/>
            <a:ext cx="707236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  <a:p>
            <a:pPr algn="ctr"/>
            <a:r>
              <a:rPr lang="en-US" sz="2400" b="1" dirty="0">
                <a:solidFill>
                  <a:srgbClr val="00B0F0"/>
                </a:solidFill>
              </a:rPr>
              <a:t>You are the leaders of today and tomorrow</a:t>
            </a:r>
            <a:r>
              <a:rPr lang="en-US" sz="2400" b="1" dirty="0" smtClean="0">
                <a:solidFill>
                  <a:srgbClr val="00B0F0"/>
                </a:solidFill>
              </a:rPr>
              <a:t>.</a:t>
            </a:r>
            <a:endParaRPr lang="tr-TR" sz="2400" b="1" dirty="0" smtClean="0">
              <a:solidFill>
                <a:srgbClr val="00B0F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00B0F0"/>
                </a:solidFill>
              </a:rPr>
              <a:t>For </a:t>
            </a:r>
            <a:r>
              <a:rPr lang="en-US" sz="2400" b="1" dirty="0">
                <a:solidFill>
                  <a:srgbClr val="00B0F0"/>
                </a:solidFill>
              </a:rPr>
              <a:t>our common </a:t>
            </a:r>
            <a:r>
              <a:rPr lang="en-US" sz="2400" b="1" dirty="0" err="1" smtClean="0">
                <a:solidFill>
                  <a:srgbClr val="00B0F0"/>
                </a:solidFill>
              </a:rPr>
              <a:t>future,for</a:t>
            </a:r>
            <a:r>
              <a:rPr lang="en-US" sz="2400" b="1" dirty="0" smtClean="0">
                <a:solidFill>
                  <a:srgbClr val="00B0F0"/>
                </a:solidFill>
              </a:rPr>
              <a:t> </a:t>
            </a:r>
            <a:r>
              <a:rPr lang="en-US" sz="2400" b="1" dirty="0">
                <a:solidFill>
                  <a:srgbClr val="00B0F0"/>
                </a:solidFill>
              </a:rPr>
              <a:t>a sustainable Europe</a:t>
            </a:r>
            <a:r>
              <a:rPr lang="en-US" sz="2400" b="1" dirty="0" smtClean="0">
                <a:solidFill>
                  <a:srgbClr val="00B0F0"/>
                </a:solidFill>
              </a:rPr>
              <a:t>,</a:t>
            </a:r>
            <a:endParaRPr lang="tr-TR" sz="2400" b="1" dirty="0" smtClean="0">
              <a:solidFill>
                <a:srgbClr val="00B0F0"/>
              </a:solidFill>
            </a:endParaRPr>
          </a:p>
          <a:p>
            <a:endParaRPr lang="tr-TR" dirty="0" smtClean="0"/>
          </a:p>
          <a:p>
            <a:pPr algn="ctr"/>
            <a:r>
              <a:rPr lang="tr-TR" sz="3600" dirty="0" smtClean="0">
                <a:solidFill>
                  <a:schemeClr val="accent2">
                    <a:lumMod val="75000"/>
                  </a:schemeClr>
                </a:solidFill>
                <a:latin typeface="Cooper Black" pitchFamily="18" charset="0"/>
              </a:rPr>
              <a:t>ENGAGE</a:t>
            </a:r>
          </a:p>
          <a:p>
            <a:pPr algn="ctr"/>
            <a:r>
              <a:rPr lang="tr-TR" sz="3600" dirty="0" smtClean="0">
                <a:solidFill>
                  <a:schemeClr val="accent2">
                    <a:lumMod val="75000"/>
                  </a:schemeClr>
                </a:solidFill>
                <a:latin typeface="Cooper Black" pitchFamily="18" charset="0"/>
              </a:rPr>
              <a:t> CONNECT</a:t>
            </a:r>
          </a:p>
          <a:p>
            <a:pPr algn="ctr"/>
            <a:r>
              <a:rPr lang="tr-TR" sz="3600" dirty="0" smtClean="0">
                <a:solidFill>
                  <a:schemeClr val="accent2">
                    <a:lumMod val="75000"/>
                  </a:schemeClr>
                </a:solidFill>
                <a:latin typeface="Cooper Black" pitchFamily="18" charset="0"/>
              </a:rPr>
              <a:t>           EMPOWER </a:t>
            </a:r>
            <a:r>
              <a:rPr lang="en-US" sz="2000" dirty="0" smtClean="0">
                <a:solidFill>
                  <a:srgbClr val="00B0F0"/>
                </a:solidFill>
              </a:rPr>
              <a:t>yourself</a:t>
            </a:r>
            <a:endParaRPr lang="en-US" sz="2000" dirty="0">
              <a:solidFill>
                <a:srgbClr val="00B0F0"/>
              </a:solidFill>
            </a:endParaRPr>
          </a:p>
        </p:txBody>
      </p:sp>
      <p:sp>
        <p:nvSpPr>
          <p:cNvPr id="6" name="5 Dikdörtgen"/>
          <p:cNvSpPr/>
          <p:nvPr/>
        </p:nvSpPr>
        <p:spPr>
          <a:xfrm>
            <a:off x="8501090" y="0"/>
            <a:ext cx="642910" cy="6858000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6 Dikdörtgen"/>
          <p:cNvSpPr/>
          <p:nvPr/>
        </p:nvSpPr>
        <p:spPr>
          <a:xfrm>
            <a:off x="8143900" y="0"/>
            <a:ext cx="428628" cy="6858000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6072206"/>
            <a:ext cx="24574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288498">
            <a:off x="1204779" y="589965"/>
            <a:ext cx="6943725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6143644"/>
            <a:ext cx="24574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857232"/>
            <a:ext cx="2361321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786058"/>
            <a:ext cx="2390604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4643446"/>
            <a:ext cx="235745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3306" y="928670"/>
            <a:ext cx="4894181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Dikdörtgen"/>
          <p:cNvSpPr/>
          <p:nvPr/>
        </p:nvSpPr>
        <p:spPr>
          <a:xfrm>
            <a:off x="428596" y="285728"/>
            <a:ext cx="24410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At </a:t>
            </a:r>
            <a:r>
              <a:rPr lang="tr-TR" sz="32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Local</a:t>
            </a:r>
            <a:r>
              <a:rPr lang="tr-TR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tr-TR" sz="32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Level</a:t>
            </a:r>
            <a:endParaRPr lang="tr-TR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8 Dikdörtgen"/>
          <p:cNvSpPr/>
          <p:nvPr/>
        </p:nvSpPr>
        <p:spPr>
          <a:xfrm>
            <a:off x="4714876" y="285728"/>
            <a:ext cx="328743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At </a:t>
            </a:r>
            <a:r>
              <a:rPr lang="tr-TR" sz="32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European</a:t>
            </a:r>
            <a:r>
              <a:rPr lang="tr-TR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tr-TR" sz="32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Level</a:t>
            </a:r>
            <a:endParaRPr lang="tr-TR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0"/>
            <a:ext cx="392909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000108"/>
            <a:ext cx="8572560" cy="3714776"/>
          </a:xfrm>
          <a:prstGeom prst="rect">
            <a:avLst/>
          </a:prstGeom>
          <a:noFill/>
          <a:ln w="76200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ffectLst>
            <a:reflection blurRad="6350" stA="50000" endA="300" endPos="55500" dist="1016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4235781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714488"/>
            <a:ext cx="4220317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3857628"/>
            <a:ext cx="3643338" cy="2372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285728"/>
            <a:ext cx="3676991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6143644"/>
            <a:ext cx="24574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071546"/>
            <a:ext cx="7500958" cy="434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Dikdörtgen"/>
          <p:cNvSpPr/>
          <p:nvPr/>
        </p:nvSpPr>
        <p:spPr>
          <a:xfrm>
            <a:off x="1714480" y="214290"/>
            <a:ext cx="592935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Project </a:t>
            </a:r>
            <a:r>
              <a:rPr lang="tr-TR" sz="4000" b="0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Website</a:t>
            </a:r>
            <a:endParaRPr lang="tr-TR" sz="40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6143644"/>
            <a:ext cx="24574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285728"/>
            <a:ext cx="2071702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6143644"/>
            <a:ext cx="24574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285728"/>
            <a:ext cx="3971854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4" y="1214422"/>
            <a:ext cx="3500462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2066" y="3500438"/>
            <a:ext cx="352267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6143644"/>
            <a:ext cx="24574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9144000" cy="6143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714356"/>
            <a:ext cx="3448050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714356"/>
            <a:ext cx="314181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00232" y="2643182"/>
            <a:ext cx="322815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4348" y="4429132"/>
            <a:ext cx="3243868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13 Dikdörtgen"/>
          <p:cNvSpPr/>
          <p:nvPr/>
        </p:nvSpPr>
        <p:spPr>
          <a:xfrm>
            <a:off x="2285984" y="285728"/>
            <a:ext cx="4929222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smtClean="0">
                <a:solidFill>
                  <a:schemeClr val="tx2"/>
                </a:solidFill>
              </a:rPr>
              <a:t>Final </a:t>
            </a:r>
            <a:r>
              <a:rPr lang="tr-TR" sz="3200" b="1" dirty="0" err="1" smtClean="0">
                <a:solidFill>
                  <a:schemeClr val="tx2"/>
                </a:solidFill>
              </a:rPr>
              <a:t>Evaluation</a:t>
            </a:r>
            <a:endParaRPr lang="tr-TR" sz="12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643314"/>
            <a:ext cx="424240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 descr="C:\Users\vin7\Desktop\2020\1.eTwinning 2020\eTwinning Logolar\eTwinning-Logo_CMY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071546"/>
            <a:ext cx="3143272" cy="2153071"/>
          </a:xfrm>
          <a:prstGeom prst="rect">
            <a:avLst/>
          </a:prstGeom>
          <a:noFill/>
        </p:spPr>
      </p:pic>
      <p:sp>
        <p:nvSpPr>
          <p:cNvPr id="5" name="4 Dikdörtgen"/>
          <p:cNvSpPr/>
          <p:nvPr/>
        </p:nvSpPr>
        <p:spPr>
          <a:xfrm>
            <a:off x="4786314" y="714356"/>
            <a:ext cx="3743967" cy="54784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tr-TR" sz="2000" b="1" dirty="0" smtClean="0">
              <a:solidFill>
                <a:schemeClr val="tx2"/>
              </a:solidFill>
              <a:latin typeface="Bodoni MT" pitchFamily="18" charset="0"/>
            </a:endParaRPr>
          </a:p>
          <a:p>
            <a:pPr algn="ctr"/>
            <a:endParaRPr lang="tr-TR" sz="2000" b="1" dirty="0" smtClean="0">
              <a:solidFill>
                <a:schemeClr val="tx2"/>
              </a:solidFill>
              <a:latin typeface="Bodoni MT" pitchFamily="18" charset="0"/>
            </a:endParaRPr>
          </a:p>
          <a:p>
            <a:pPr algn="ctr"/>
            <a:endParaRPr lang="tr-TR" sz="2000" b="1" dirty="0" smtClean="0">
              <a:solidFill>
                <a:schemeClr val="tx2"/>
              </a:solidFill>
              <a:latin typeface="Bodoni MT" pitchFamily="18" charset="0"/>
            </a:endParaRPr>
          </a:p>
          <a:p>
            <a:pPr algn="ctr"/>
            <a:endParaRPr lang="tr-TR" sz="2000" b="1" dirty="0" smtClean="0">
              <a:solidFill>
                <a:schemeClr val="tx2"/>
              </a:solidFill>
              <a:latin typeface="Bodoni MT" pitchFamily="18" charset="0"/>
            </a:endParaRPr>
          </a:p>
          <a:p>
            <a:pPr algn="ctr"/>
            <a:r>
              <a:rPr lang="tr-TR" sz="2000" b="1" dirty="0" err="1" smtClean="0">
                <a:solidFill>
                  <a:schemeClr val="tx2"/>
                </a:solidFill>
                <a:latin typeface="Bodoni MT" pitchFamily="18" charset="0"/>
              </a:rPr>
              <a:t>Nancy</a:t>
            </a:r>
            <a:r>
              <a:rPr lang="tr-TR" sz="2000" b="1" dirty="0" smtClean="0">
                <a:solidFill>
                  <a:schemeClr val="tx2"/>
                </a:solidFill>
                <a:latin typeface="Bodoni MT" pitchFamily="18" charset="0"/>
              </a:rPr>
              <a:t> </a:t>
            </a:r>
            <a:r>
              <a:rPr lang="tr-TR" sz="2000" b="1" dirty="0" err="1" smtClean="0">
                <a:solidFill>
                  <a:schemeClr val="tx2"/>
                </a:solidFill>
                <a:latin typeface="Bodoni MT" pitchFamily="18" charset="0"/>
              </a:rPr>
              <a:t>Gkiotli</a:t>
            </a:r>
            <a:r>
              <a:rPr lang="tr-TR" sz="2000" b="1" dirty="0" smtClean="0">
                <a:solidFill>
                  <a:schemeClr val="tx2"/>
                </a:solidFill>
                <a:latin typeface="Bodoni MT" pitchFamily="18" charset="0"/>
              </a:rPr>
              <a:t>/</a:t>
            </a:r>
            <a:r>
              <a:rPr lang="tr-TR" sz="2000" b="1" dirty="0" err="1" smtClean="0">
                <a:solidFill>
                  <a:schemeClr val="tx2"/>
                </a:solidFill>
                <a:latin typeface="Bodoni MT" pitchFamily="18" charset="0"/>
              </a:rPr>
              <a:t>Greece</a:t>
            </a:r>
            <a:endParaRPr lang="tr-TR" sz="2000" b="1" dirty="0" smtClean="0">
              <a:solidFill>
                <a:schemeClr val="tx2"/>
              </a:solidFill>
              <a:latin typeface="Bodoni MT" pitchFamily="18" charset="0"/>
            </a:endParaRPr>
          </a:p>
          <a:p>
            <a:pPr algn="ctr"/>
            <a:r>
              <a:rPr lang="tr-TR" sz="2000" b="1" dirty="0" err="1" smtClean="0">
                <a:solidFill>
                  <a:schemeClr val="tx2"/>
                </a:solidFill>
                <a:latin typeface="Bodoni MT" pitchFamily="18" charset="0"/>
              </a:rPr>
              <a:t>Indre</a:t>
            </a:r>
            <a:r>
              <a:rPr lang="tr-TR" sz="2000" b="1" dirty="0" smtClean="0">
                <a:solidFill>
                  <a:schemeClr val="tx2"/>
                </a:solidFill>
                <a:latin typeface="Bodoni MT" pitchFamily="18" charset="0"/>
              </a:rPr>
              <a:t> </a:t>
            </a:r>
            <a:r>
              <a:rPr lang="tr-TR" sz="2000" b="1" dirty="0" err="1" smtClean="0">
                <a:solidFill>
                  <a:schemeClr val="tx2"/>
                </a:solidFill>
                <a:latin typeface="Bodoni MT" pitchFamily="18" charset="0"/>
              </a:rPr>
              <a:t>Benikiene</a:t>
            </a:r>
            <a:r>
              <a:rPr lang="tr-TR" sz="2000" b="1" dirty="0" smtClean="0">
                <a:solidFill>
                  <a:schemeClr val="tx2"/>
                </a:solidFill>
                <a:latin typeface="Bodoni MT" pitchFamily="18" charset="0"/>
              </a:rPr>
              <a:t>/</a:t>
            </a:r>
            <a:r>
              <a:rPr lang="tr-TR" sz="2000" b="1" dirty="0" err="1" smtClean="0">
                <a:solidFill>
                  <a:schemeClr val="tx2"/>
                </a:solidFill>
                <a:latin typeface="Bodoni MT" pitchFamily="18" charset="0"/>
              </a:rPr>
              <a:t>Lithuania</a:t>
            </a:r>
            <a:endParaRPr lang="tr-TR" sz="2000" b="1" dirty="0" smtClean="0">
              <a:solidFill>
                <a:schemeClr val="tx2"/>
              </a:solidFill>
              <a:latin typeface="Bodoni MT" pitchFamily="18" charset="0"/>
            </a:endParaRPr>
          </a:p>
          <a:p>
            <a:pPr algn="ctr"/>
            <a:r>
              <a:rPr lang="tr-TR" sz="2000" b="1" dirty="0" err="1" smtClean="0">
                <a:solidFill>
                  <a:schemeClr val="tx2"/>
                </a:solidFill>
                <a:latin typeface="Bodoni MT" pitchFamily="18" charset="0"/>
              </a:rPr>
              <a:t>Alena</a:t>
            </a:r>
            <a:r>
              <a:rPr lang="tr-TR" sz="2000" b="1" dirty="0" smtClean="0">
                <a:solidFill>
                  <a:schemeClr val="tx2"/>
                </a:solidFill>
                <a:latin typeface="Bodoni MT" pitchFamily="18" charset="0"/>
              </a:rPr>
              <a:t> </a:t>
            </a:r>
            <a:r>
              <a:rPr lang="tr-TR" sz="2000" b="1" dirty="0" err="1" smtClean="0">
                <a:solidFill>
                  <a:schemeClr val="tx2"/>
                </a:solidFill>
                <a:latin typeface="Bodoni MT" pitchFamily="18" charset="0"/>
              </a:rPr>
              <a:t>Jackowska</a:t>
            </a:r>
            <a:r>
              <a:rPr lang="tr-TR" sz="2000" b="1" dirty="0" smtClean="0">
                <a:solidFill>
                  <a:schemeClr val="tx2"/>
                </a:solidFill>
                <a:latin typeface="Bodoni MT" pitchFamily="18" charset="0"/>
              </a:rPr>
              <a:t>/</a:t>
            </a:r>
            <a:r>
              <a:rPr lang="tr-TR" sz="2000" b="1" dirty="0" err="1" smtClean="0">
                <a:solidFill>
                  <a:schemeClr val="tx2"/>
                </a:solidFill>
                <a:latin typeface="Bodoni MT" pitchFamily="18" charset="0"/>
              </a:rPr>
              <a:t>Poland</a:t>
            </a:r>
            <a:endParaRPr lang="tr-TR" sz="2000" b="1" dirty="0" smtClean="0">
              <a:solidFill>
                <a:schemeClr val="tx2"/>
              </a:solidFill>
              <a:latin typeface="Bodoni MT" pitchFamily="18" charset="0"/>
            </a:endParaRPr>
          </a:p>
          <a:p>
            <a:pPr algn="ctr"/>
            <a:r>
              <a:rPr lang="tr-TR" sz="2000" b="1" dirty="0" err="1" smtClean="0">
                <a:solidFill>
                  <a:schemeClr val="tx2"/>
                </a:solidFill>
                <a:latin typeface="Bodoni MT" pitchFamily="18" charset="0"/>
              </a:rPr>
              <a:t>Renata</a:t>
            </a:r>
            <a:r>
              <a:rPr lang="tr-TR" sz="2000" b="1" dirty="0" smtClean="0">
                <a:solidFill>
                  <a:schemeClr val="tx2"/>
                </a:solidFill>
                <a:latin typeface="Bodoni MT" pitchFamily="18" charset="0"/>
              </a:rPr>
              <a:t>  </a:t>
            </a:r>
            <a:r>
              <a:rPr lang="tr-TR" sz="2000" b="1" dirty="0" err="1" smtClean="0">
                <a:solidFill>
                  <a:schemeClr val="tx2"/>
                </a:solidFill>
                <a:latin typeface="Bodoni MT" pitchFamily="18" charset="0"/>
              </a:rPr>
              <a:t>Laczak</a:t>
            </a:r>
            <a:r>
              <a:rPr lang="tr-TR" sz="2000" b="1" dirty="0" smtClean="0">
                <a:solidFill>
                  <a:schemeClr val="tx2"/>
                </a:solidFill>
                <a:latin typeface="Bodoni MT" pitchFamily="18" charset="0"/>
              </a:rPr>
              <a:t>-</a:t>
            </a:r>
            <a:r>
              <a:rPr lang="tr-TR" sz="2000" b="1" dirty="0" err="1" smtClean="0">
                <a:solidFill>
                  <a:schemeClr val="tx2"/>
                </a:solidFill>
                <a:latin typeface="Bodoni MT" pitchFamily="18" charset="0"/>
              </a:rPr>
              <a:t>Stachura</a:t>
            </a:r>
            <a:r>
              <a:rPr lang="tr-TR" sz="2000" b="1" dirty="0" smtClean="0">
                <a:solidFill>
                  <a:schemeClr val="tx2"/>
                </a:solidFill>
                <a:latin typeface="Bodoni MT" pitchFamily="18" charset="0"/>
              </a:rPr>
              <a:t>/</a:t>
            </a:r>
            <a:r>
              <a:rPr lang="tr-TR" sz="2000" b="1" dirty="0" err="1" smtClean="0">
                <a:solidFill>
                  <a:schemeClr val="tx2"/>
                </a:solidFill>
                <a:latin typeface="Bodoni MT" pitchFamily="18" charset="0"/>
              </a:rPr>
              <a:t>Poland</a:t>
            </a:r>
            <a:endParaRPr lang="tr-TR" sz="2000" b="1" dirty="0" smtClean="0">
              <a:solidFill>
                <a:schemeClr val="tx2"/>
              </a:solidFill>
              <a:latin typeface="Bodoni MT" pitchFamily="18" charset="0"/>
            </a:endParaRPr>
          </a:p>
          <a:p>
            <a:pPr algn="ctr"/>
            <a:r>
              <a:rPr lang="tr-TR" sz="2000" b="1" dirty="0" err="1" smtClean="0">
                <a:solidFill>
                  <a:schemeClr val="tx2"/>
                </a:solidFill>
                <a:latin typeface="Bodoni MT" pitchFamily="18" charset="0"/>
              </a:rPr>
              <a:t>Catherine</a:t>
            </a:r>
            <a:r>
              <a:rPr lang="tr-TR" sz="2000" b="1" dirty="0" smtClean="0">
                <a:solidFill>
                  <a:schemeClr val="tx2"/>
                </a:solidFill>
                <a:latin typeface="Bodoni MT" pitchFamily="18" charset="0"/>
              </a:rPr>
              <a:t> </a:t>
            </a:r>
            <a:r>
              <a:rPr lang="tr-TR" sz="2000" b="1" dirty="0" err="1" smtClean="0">
                <a:solidFill>
                  <a:schemeClr val="tx2"/>
                </a:solidFill>
                <a:latin typeface="Bodoni MT" pitchFamily="18" charset="0"/>
              </a:rPr>
              <a:t>Johannes</a:t>
            </a:r>
            <a:r>
              <a:rPr lang="tr-TR" sz="2000" b="1" dirty="0" smtClean="0">
                <a:solidFill>
                  <a:schemeClr val="tx2"/>
                </a:solidFill>
                <a:latin typeface="Bodoni MT" pitchFamily="18" charset="0"/>
              </a:rPr>
              <a:t>/</a:t>
            </a:r>
            <a:r>
              <a:rPr lang="tr-TR" sz="2000" b="1" dirty="0" err="1" smtClean="0">
                <a:solidFill>
                  <a:schemeClr val="tx2"/>
                </a:solidFill>
                <a:latin typeface="Bodoni MT" pitchFamily="18" charset="0"/>
              </a:rPr>
              <a:t>France</a:t>
            </a:r>
            <a:endParaRPr lang="tr-TR" sz="2000" b="1" dirty="0" smtClean="0">
              <a:solidFill>
                <a:schemeClr val="tx2"/>
              </a:solidFill>
              <a:latin typeface="Bodoni MT" pitchFamily="18" charset="0"/>
            </a:endParaRPr>
          </a:p>
          <a:p>
            <a:pPr algn="ctr"/>
            <a:r>
              <a:rPr lang="tr-TR" sz="2000" b="1" dirty="0" err="1" smtClean="0">
                <a:solidFill>
                  <a:schemeClr val="tx2"/>
                </a:solidFill>
                <a:latin typeface="Bodoni MT" pitchFamily="18" charset="0"/>
              </a:rPr>
              <a:t>Florence</a:t>
            </a:r>
            <a:r>
              <a:rPr lang="tr-TR" sz="2000" b="1" dirty="0" smtClean="0">
                <a:solidFill>
                  <a:schemeClr val="tx2"/>
                </a:solidFill>
                <a:latin typeface="Bodoni MT" pitchFamily="18" charset="0"/>
              </a:rPr>
              <a:t> </a:t>
            </a:r>
            <a:r>
              <a:rPr lang="tr-TR" sz="2000" b="1" dirty="0" err="1" smtClean="0">
                <a:solidFill>
                  <a:schemeClr val="tx2"/>
                </a:solidFill>
                <a:latin typeface="Bodoni MT" pitchFamily="18" charset="0"/>
              </a:rPr>
              <a:t>Rousselet</a:t>
            </a:r>
            <a:r>
              <a:rPr lang="tr-TR" sz="2000" b="1" dirty="0" smtClean="0">
                <a:solidFill>
                  <a:schemeClr val="tx2"/>
                </a:solidFill>
                <a:latin typeface="Bodoni MT" pitchFamily="18" charset="0"/>
              </a:rPr>
              <a:t>/</a:t>
            </a:r>
            <a:r>
              <a:rPr lang="tr-TR" sz="2000" b="1" dirty="0" err="1" smtClean="0">
                <a:solidFill>
                  <a:schemeClr val="tx2"/>
                </a:solidFill>
                <a:latin typeface="Bodoni MT" pitchFamily="18" charset="0"/>
              </a:rPr>
              <a:t>France</a:t>
            </a:r>
            <a:endParaRPr lang="tr-TR" sz="2000" b="1" dirty="0" smtClean="0">
              <a:solidFill>
                <a:schemeClr val="tx2"/>
              </a:solidFill>
              <a:latin typeface="Bodoni MT" pitchFamily="18" charset="0"/>
            </a:endParaRPr>
          </a:p>
          <a:p>
            <a:pPr algn="ctr"/>
            <a:r>
              <a:rPr lang="tr-TR" sz="2000" b="1" dirty="0" err="1" smtClean="0">
                <a:solidFill>
                  <a:schemeClr val="tx2"/>
                </a:solidFill>
                <a:latin typeface="Bodoni MT" pitchFamily="18" charset="0"/>
              </a:rPr>
              <a:t>Antonella</a:t>
            </a:r>
            <a:r>
              <a:rPr lang="tr-TR" sz="2000" b="1" dirty="0" smtClean="0">
                <a:solidFill>
                  <a:schemeClr val="tx2"/>
                </a:solidFill>
                <a:latin typeface="Bodoni MT" pitchFamily="18" charset="0"/>
              </a:rPr>
              <a:t> </a:t>
            </a:r>
            <a:r>
              <a:rPr lang="tr-TR" sz="2000" b="1" dirty="0" err="1" smtClean="0">
                <a:solidFill>
                  <a:schemeClr val="tx2"/>
                </a:solidFill>
                <a:latin typeface="Bodoni MT" pitchFamily="18" charset="0"/>
              </a:rPr>
              <a:t>Settimi</a:t>
            </a:r>
            <a:r>
              <a:rPr lang="tr-TR" sz="2000" b="1" dirty="0" smtClean="0">
                <a:solidFill>
                  <a:schemeClr val="tx2"/>
                </a:solidFill>
                <a:latin typeface="Bodoni MT" pitchFamily="18" charset="0"/>
              </a:rPr>
              <a:t>/</a:t>
            </a:r>
            <a:r>
              <a:rPr lang="tr-TR" sz="2000" b="1" dirty="0" err="1" smtClean="0">
                <a:solidFill>
                  <a:schemeClr val="tx2"/>
                </a:solidFill>
                <a:latin typeface="Bodoni MT" pitchFamily="18" charset="0"/>
              </a:rPr>
              <a:t>Italy</a:t>
            </a:r>
            <a:endParaRPr lang="tr-TR" sz="2000" b="1" dirty="0" smtClean="0">
              <a:solidFill>
                <a:schemeClr val="tx2"/>
              </a:solidFill>
              <a:latin typeface="Bodoni MT" pitchFamily="18" charset="0"/>
            </a:endParaRPr>
          </a:p>
          <a:p>
            <a:pPr algn="ctr"/>
            <a:r>
              <a:rPr lang="tr-TR" sz="2000" b="1" dirty="0" smtClean="0">
                <a:solidFill>
                  <a:schemeClr val="tx2"/>
                </a:solidFill>
                <a:latin typeface="Bodoni MT" pitchFamily="18" charset="0"/>
              </a:rPr>
              <a:t> </a:t>
            </a:r>
            <a:r>
              <a:rPr lang="tr-TR" sz="2000" b="1" dirty="0" err="1" smtClean="0">
                <a:solidFill>
                  <a:schemeClr val="tx2"/>
                </a:solidFill>
                <a:latin typeface="Bodoni MT" pitchFamily="18" charset="0"/>
              </a:rPr>
              <a:t>Stefan</a:t>
            </a:r>
            <a:r>
              <a:rPr lang="tr-TR" sz="2000" b="1" dirty="0" smtClean="0">
                <a:solidFill>
                  <a:schemeClr val="tx2"/>
                </a:solidFill>
                <a:latin typeface="Bodoni MT" pitchFamily="18" charset="0"/>
              </a:rPr>
              <a:t> </a:t>
            </a:r>
            <a:r>
              <a:rPr lang="tr-TR" sz="2000" b="1" dirty="0" err="1" smtClean="0">
                <a:solidFill>
                  <a:schemeClr val="tx2"/>
                </a:solidFill>
                <a:latin typeface="Bodoni MT" pitchFamily="18" charset="0"/>
              </a:rPr>
              <a:t>Koböke</a:t>
            </a:r>
            <a:r>
              <a:rPr lang="tr-TR" sz="2000" b="1" dirty="0" smtClean="0">
                <a:solidFill>
                  <a:schemeClr val="tx2"/>
                </a:solidFill>
                <a:latin typeface="Bodoni MT" pitchFamily="18" charset="0"/>
              </a:rPr>
              <a:t>-</a:t>
            </a:r>
            <a:r>
              <a:rPr lang="tr-TR" sz="2000" b="1" dirty="0" err="1" smtClean="0">
                <a:solidFill>
                  <a:schemeClr val="tx2"/>
                </a:solidFill>
                <a:latin typeface="Bodoni MT" pitchFamily="18" charset="0"/>
              </a:rPr>
              <a:t>Germany</a:t>
            </a:r>
            <a:endParaRPr lang="tr-TR" sz="2000" b="1" dirty="0" smtClean="0">
              <a:solidFill>
                <a:schemeClr val="tx2"/>
              </a:solidFill>
              <a:latin typeface="Bodoni MT" pitchFamily="18" charset="0"/>
            </a:endParaRPr>
          </a:p>
          <a:p>
            <a:pPr algn="ctr"/>
            <a:r>
              <a:rPr lang="tr-TR" sz="2000" b="1" dirty="0" smtClean="0">
                <a:solidFill>
                  <a:schemeClr val="tx2"/>
                </a:solidFill>
                <a:latin typeface="Bodoni MT" pitchFamily="18" charset="0"/>
              </a:rPr>
              <a:t>Ünsal </a:t>
            </a:r>
            <a:r>
              <a:rPr lang="tr-TR" sz="2000" b="1" dirty="0" err="1" smtClean="0">
                <a:solidFill>
                  <a:schemeClr val="tx2"/>
                </a:solidFill>
                <a:latin typeface="Bodoni MT" pitchFamily="18" charset="0"/>
              </a:rPr>
              <a:t>Saper</a:t>
            </a:r>
            <a:r>
              <a:rPr lang="tr-TR" sz="2000" b="1" dirty="0" smtClean="0">
                <a:solidFill>
                  <a:schemeClr val="tx2"/>
                </a:solidFill>
                <a:latin typeface="Bodoni MT" pitchFamily="18" charset="0"/>
              </a:rPr>
              <a:t>/</a:t>
            </a:r>
            <a:r>
              <a:rPr lang="tr-TR" sz="2000" b="1" dirty="0" err="1" smtClean="0">
                <a:solidFill>
                  <a:schemeClr val="tx2"/>
                </a:solidFill>
                <a:latin typeface="Bodoni MT" pitchFamily="18" charset="0"/>
              </a:rPr>
              <a:t>Turkey</a:t>
            </a:r>
            <a:endParaRPr lang="tr-TR" sz="2000" b="1" dirty="0" smtClean="0">
              <a:solidFill>
                <a:schemeClr val="tx2"/>
              </a:solidFill>
              <a:latin typeface="Bodoni MT" pitchFamily="18" charset="0"/>
            </a:endParaRPr>
          </a:p>
          <a:p>
            <a:pPr algn="ctr"/>
            <a:endParaRPr lang="tr-TR" b="1" dirty="0" smtClean="0">
              <a:solidFill>
                <a:schemeClr val="tx2"/>
              </a:solidFill>
            </a:endParaRPr>
          </a:p>
          <a:p>
            <a:pPr algn="ctr"/>
            <a:endParaRPr lang="tr-TR" b="1" dirty="0" smtClean="0">
              <a:solidFill>
                <a:schemeClr val="tx2"/>
              </a:solidFill>
            </a:endParaRPr>
          </a:p>
          <a:p>
            <a:pPr algn="ctr"/>
            <a:endParaRPr lang="tr-TR" b="1" dirty="0" smtClean="0">
              <a:solidFill>
                <a:schemeClr val="tx2"/>
              </a:solidFill>
            </a:endParaRPr>
          </a:p>
          <a:p>
            <a:pPr algn="ctr"/>
            <a:endParaRPr lang="tr-TR" b="1" dirty="0" smtClean="0">
              <a:solidFill>
                <a:schemeClr val="tx2"/>
              </a:solidFill>
            </a:endParaRPr>
          </a:p>
          <a:p>
            <a:pPr algn="ctr"/>
            <a:endParaRPr lang="tr-TR" b="1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928802"/>
            <a:ext cx="3784416" cy="2490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Dikdörtgen"/>
          <p:cNvSpPr/>
          <p:nvPr/>
        </p:nvSpPr>
        <p:spPr>
          <a:xfrm>
            <a:off x="357158" y="857232"/>
            <a:ext cx="364333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8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What</a:t>
            </a:r>
            <a:r>
              <a:rPr lang="tr-TR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is it </a:t>
            </a:r>
            <a:r>
              <a:rPr lang="tr-TR" sz="28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about</a:t>
            </a:r>
            <a:r>
              <a:rPr lang="tr-TR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?</a:t>
            </a:r>
            <a:endParaRPr lang="tr-TR" sz="28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4429124" y="857232"/>
            <a:ext cx="435771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8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What</a:t>
            </a:r>
            <a:r>
              <a:rPr lang="tr-TR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tr-TR" sz="28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are</a:t>
            </a:r>
            <a:r>
              <a:rPr lang="tr-TR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tr-TR" sz="28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the</a:t>
            </a:r>
            <a:r>
              <a:rPr lang="tr-TR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tr-TR" sz="28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project</a:t>
            </a:r>
            <a:r>
              <a:rPr lang="tr-TR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tr-TR" sz="28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aims</a:t>
            </a:r>
            <a:r>
              <a:rPr lang="tr-TR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?</a:t>
            </a:r>
            <a:endParaRPr lang="tr-TR" sz="28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1500174"/>
            <a:ext cx="4105285" cy="4236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6072206"/>
            <a:ext cx="24574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vin7\Documents\Downloads\europe-296545_1280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lum bright="41000" contrast="-38000"/>
          </a:blip>
          <a:srcRect/>
          <a:stretch>
            <a:fillRect/>
          </a:stretch>
        </p:blipFill>
        <p:spPr bwMode="auto">
          <a:xfrm>
            <a:off x="2214546" y="376754"/>
            <a:ext cx="6429420" cy="6481246"/>
          </a:xfrm>
          <a:prstGeom prst="rect">
            <a:avLst/>
          </a:prstGeom>
          <a:noFill/>
          <a:effectLst>
            <a:outerShdw blurRad="393700" dist="50800" dir="5400000" sx="89000" sy="89000" algn="ctr" rotWithShape="0">
              <a:schemeClr val="bg2">
                <a:alpha val="84000"/>
              </a:schemeClr>
            </a:outerShdw>
          </a:effec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785794"/>
            <a:ext cx="2428892" cy="17859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785794"/>
            <a:ext cx="2391025" cy="17859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8662" y="2714620"/>
            <a:ext cx="2500330" cy="17859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43306" y="2714620"/>
            <a:ext cx="2428892" cy="17859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15074" y="2714620"/>
            <a:ext cx="2390936" cy="17859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43306" y="4643446"/>
            <a:ext cx="2357454" cy="17859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3" name="12 Dikdörtgen"/>
          <p:cNvSpPr/>
          <p:nvPr/>
        </p:nvSpPr>
        <p:spPr>
          <a:xfrm>
            <a:off x="2643174" y="0"/>
            <a:ext cx="41794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EUROPEAN TEAMS</a:t>
            </a:r>
            <a:endParaRPr lang="tr-TR" sz="4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4929198"/>
            <a:ext cx="24574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15 Oval"/>
          <p:cNvSpPr/>
          <p:nvPr/>
        </p:nvSpPr>
        <p:spPr>
          <a:xfrm>
            <a:off x="7500958" y="285728"/>
            <a:ext cx="714380" cy="714380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rgbClr val="C00000"/>
                </a:solidFill>
              </a:rPr>
              <a:t>10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6000768"/>
            <a:ext cx="24574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Oval"/>
          <p:cNvSpPr/>
          <p:nvPr/>
        </p:nvSpPr>
        <p:spPr>
          <a:xfrm>
            <a:off x="1142976" y="1357298"/>
            <a:ext cx="1785950" cy="1214446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</a:rPr>
              <a:t>Identitiy</a:t>
            </a:r>
            <a:endParaRPr lang="tr-T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7 Oval"/>
          <p:cNvSpPr/>
          <p:nvPr/>
        </p:nvSpPr>
        <p:spPr>
          <a:xfrm>
            <a:off x="500034" y="2285992"/>
            <a:ext cx="1785950" cy="121444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</a:rPr>
              <a:t>Values</a:t>
            </a:r>
            <a:endParaRPr lang="tr-T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8 Oval"/>
          <p:cNvSpPr/>
          <p:nvPr/>
        </p:nvSpPr>
        <p:spPr>
          <a:xfrm>
            <a:off x="1500166" y="2786058"/>
            <a:ext cx="2357454" cy="171451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</a:rPr>
              <a:t>Multilingualism</a:t>
            </a:r>
            <a:endParaRPr lang="tr-T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9 Oval"/>
          <p:cNvSpPr/>
          <p:nvPr/>
        </p:nvSpPr>
        <p:spPr>
          <a:xfrm>
            <a:off x="428596" y="4143380"/>
            <a:ext cx="2214578" cy="1500198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</a:rPr>
              <a:t>Democratic</a:t>
            </a:r>
            <a:endParaRPr lang="tr-TR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</a:rPr>
              <a:t>Participation</a:t>
            </a:r>
            <a:endParaRPr lang="tr-T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10 Oval"/>
          <p:cNvSpPr/>
          <p:nvPr/>
        </p:nvSpPr>
        <p:spPr>
          <a:xfrm>
            <a:off x="2500298" y="1928802"/>
            <a:ext cx="1785950" cy="121444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</a:rPr>
              <a:t>Active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</a:rPr>
              <a:t>Citizenship</a:t>
            </a:r>
            <a:endParaRPr lang="tr-T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11 Oval"/>
          <p:cNvSpPr/>
          <p:nvPr/>
        </p:nvSpPr>
        <p:spPr>
          <a:xfrm>
            <a:off x="2428860" y="4143380"/>
            <a:ext cx="2143140" cy="1428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</a:rPr>
              <a:t>Digitialization</a:t>
            </a:r>
            <a:endParaRPr lang="tr-TR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500174"/>
            <a:ext cx="1785950" cy="221457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1500174"/>
            <a:ext cx="1857388" cy="221457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5" name="14 Dikdörtgen"/>
          <p:cNvSpPr/>
          <p:nvPr/>
        </p:nvSpPr>
        <p:spPr>
          <a:xfrm>
            <a:off x="3571868" y="285728"/>
            <a:ext cx="22946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Presurvey</a:t>
            </a:r>
            <a:endParaRPr lang="tr-TR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15 Dikdörtgen"/>
          <p:cNvSpPr/>
          <p:nvPr/>
        </p:nvSpPr>
        <p:spPr>
          <a:xfrm>
            <a:off x="8572528" y="0"/>
            <a:ext cx="571472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857628"/>
            <a:ext cx="3786214" cy="2282662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  <p:cxnSp>
        <p:nvCxnSpPr>
          <p:cNvPr id="19" name="18 Düz Bağlayıcı"/>
          <p:cNvCxnSpPr/>
          <p:nvPr/>
        </p:nvCxnSpPr>
        <p:spPr>
          <a:xfrm>
            <a:off x="2571736" y="1071546"/>
            <a:ext cx="442915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285728"/>
            <a:ext cx="4500594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6000768"/>
            <a:ext cx="24574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2643182"/>
            <a:ext cx="20955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6000768"/>
            <a:ext cx="24574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Dikdörtgen"/>
          <p:cNvSpPr/>
          <p:nvPr/>
        </p:nvSpPr>
        <p:spPr>
          <a:xfrm>
            <a:off x="4786314" y="1428736"/>
            <a:ext cx="28296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IDENTITY</a:t>
            </a:r>
            <a:endParaRPr lang="tr-TR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4214810" y="2643182"/>
            <a:ext cx="40954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On </a:t>
            </a:r>
            <a:r>
              <a:rPr lang="tr-TR" sz="36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National</a:t>
            </a:r>
            <a:r>
              <a:rPr lang="tr-TR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tr-TR" sz="36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Identity</a:t>
            </a:r>
            <a:endParaRPr lang="tr-TR" sz="3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9" name="8 Dikdörtgen"/>
          <p:cNvSpPr/>
          <p:nvPr/>
        </p:nvSpPr>
        <p:spPr>
          <a:xfrm>
            <a:off x="4143372" y="3714752"/>
            <a:ext cx="44050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On </a:t>
            </a:r>
            <a:r>
              <a:rPr lang="tr-TR" sz="36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European</a:t>
            </a:r>
            <a:r>
              <a:rPr lang="tr-TR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tr-TR" sz="36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Identity</a:t>
            </a:r>
            <a:endParaRPr lang="tr-TR" sz="3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2" name="11 Dikdörtgen"/>
          <p:cNvSpPr/>
          <p:nvPr/>
        </p:nvSpPr>
        <p:spPr>
          <a:xfrm>
            <a:off x="714348" y="1000108"/>
            <a:ext cx="2643206" cy="414340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9 Dikdörtgen"/>
          <p:cNvSpPr/>
          <p:nvPr/>
        </p:nvSpPr>
        <p:spPr>
          <a:xfrm>
            <a:off x="714348" y="2571744"/>
            <a:ext cx="263726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2nd</a:t>
            </a:r>
          </a:p>
          <a:p>
            <a:pPr algn="ctr"/>
            <a:r>
              <a:rPr lang="tr-TR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tr-TR" sz="32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Main</a:t>
            </a:r>
            <a:r>
              <a:rPr lang="tr-TR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tr-TR" sz="32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Activity</a:t>
            </a:r>
            <a:endParaRPr lang="tr-TR" sz="3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785786" y="1500174"/>
            <a:ext cx="77867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 err="1" smtClean="0">
                <a:solidFill>
                  <a:srgbClr val="00B0F0"/>
                </a:solidFill>
              </a:rPr>
              <a:t>We</a:t>
            </a:r>
            <a:r>
              <a:rPr lang="tr-TR" b="1" dirty="0" smtClean="0">
                <a:solidFill>
                  <a:srgbClr val="00B0F0"/>
                </a:solidFill>
              </a:rPr>
              <a:t> </a:t>
            </a:r>
            <a:r>
              <a:rPr lang="tr-TR" b="1" dirty="0" err="1" smtClean="0">
                <a:solidFill>
                  <a:srgbClr val="00B0F0"/>
                </a:solidFill>
              </a:rPr>
              <a:t>suggest</a:t>
            </a:r>
            <a:r>
              <a:rPr lang="tr-TR" b="1" dirty="0" smtClean="0">
                <a:solidFill>
                  <a:srgbClr val="00B0F0"/>
                </a:solidFill>
              </a:rPr>
              <a:t> </a:t>
            </a:r>
            <a:r>
              <a:rPr lang="tr-TR" b="1" dirty="0" err="1" smtClean="0">
                <a:solidFill>
                  <a:srgbClr val="00B0F0"/>
                </a:solidFill>
              </a:rPr>
              <a:t>the</a:t>
            </a:r>
            <a:r>
              <a:rPr lang="tr-TR" b="1" dirty="0" smtClean="0">
                <a:solidFill>
                  <a:srgbClr val="00B0F0"/>
                </a:solidFill>
              </a:rPr>
              <a:t> </a:t>
            </a:r>
            <a:r>
              <a:rPr lang="tr-TR" b="1" dirty="0" err="1" smtClean="0">
                <a:solidFill>
                  <a:srgbClr val="00B0F0"/>
                </a:solidFill>
              </a:rPr>
              <a:t>students</a:t>
            </a:r>
            <a:r>
              <a:rPr lang="tr-TR" b="1" dirty="0" smtClean="0">
                <a:solidFill>
                  <a:srgbClr val="00B0F0"/>
                </a:solidFill>
              </a:rPr>
              <a:t> </a:t>
            </a:r>
            <a:r>
              <a:rPr lang="tr-TR" b="1" dirty="0" err="1" smtClean="0">
                <a:solidFill>
                  <a:srgbClr val="00B0F0"/>
                </a:solidFill>
              </a:rPr>
              <a:t>some</a:t>
            </a:r>
            <a:r>
              <a:rPr lang="tr-TR" b="1" dirty="0" smtClean="0">
                <a:solidFill>
                  <a:srgbClr val="00B0F0"/>
                </a:solidFill>
              </a:rPr>
              <a:t> </a:t>
            </a:r>
            <a:r>
              <a:rPr lang="tr-TR" b="1" dirty="0" err="1" smtClean="0">
                <a:solidFill>
                  <a:srgbClr val="00B0F0"/>
                </a:solidFill>
              </a:rPr>
              <a:t>related</a:t>
            </a:r>
            <a:r>
              <a:rPr lang="tr-TR" b="1" dirty="0" smtClean="0">
                <a:solidFill>
                  <a:srgbClr val="00B0F0"/>
                </a:solidFill>
              </a:rPr>
              <a:t> </a:t>
            </a:r>
            <a:r>
              <a:rPr lang="tr-TR" b="1" dirty="0" err="1" smtClean="0">
                <a:solidFill>
                  <a:srgbClr val="00B0F0"/>
                </a:solidFill>
              </a:rPr>
              <a:t>videos</a:t>
            </a:r>
            <a:r>
              <a:rPr lang="tr-TR" b="1" dirty="0" smtClean="0">
                <a:solidFill>
                  <a:srgbClr val="00B0F0"/>
                </a:solidFill>
              </a:rPr>
              <a:t> </a:t>
            </a:r>
            <a:r>
              <a:rPr lang="tr-TR" b="1" dirty="0" err="1" smtClean="0">
                <a:solidFill>
                  <a:srgbClr val="00B0F0"/>
                </a:solidFill>
              </a:rPr>
              <a:t>and</a:t>
            </a:r>
            <a:r>
              <a:rPr lang="tr-TR" b="1" dirty="0" smtClean="0">
                <a:solidFill>
                  <a:srgbClr val="00B0F0"/>
                </a:solidFill>
              </a:rPr>
              <a:t> </a:t>
            </a:r>
            <a:r>
              <a:rPr lang="tr-TR" b="1" dirty="0" err="1" smtClean="0">
                <a:solidFill>
                  <a:srgbClr val="00B0F0"/>
                </a:solidFill>
              </a:rPr>
              <a:t>articles</a:t>
            </a:r>
            <a:r>
              <a:rPr lang="tr-TR" b="1" dirty="0" smtClean="0">
                <a:solidFill>
                  <a:srgbClr val="00B0F0"/>
                </a:solidFill>
              </a:rPr>
              <a:t> </a:t>
            </a:r>
            <a:r>
              <a:rPr lang="tr-TR" b="1" dirty="0" err="1" smtClean="0">
                <a:solidFill>
                  <a:srgbClr val="00B0F0"/>
                </a:solidFill>
              </a:rPr>
              <a:t>about</a:t>
            </a:r>
            <a:r>
              <a:rPr lang="tr-TR" b="1" dirty="0" smtClean="0">
                <a:solidFill>
                  <a:srgbClr val="00B0F0"/>
                </a:solidFill>
              </a:rPr>
              <a:t> </a:t>
            </a:r>
            <a:r>
              <a:rPr lang="tr-TR" b="1" dirty="0" err="1" smtClean="0">
                <a:solidFill>
                  <a:srgbClr val="00B0F0"/>
                </a:solidFill>
              </a:rPr>
              <a:t>the</a:t>
            </a:r>
            <a:r>
              <a:rPr lang="tr-TR" b="1" dirty="0" smtClean="0">
                <a:solidFill>
                  <a:srgbClr val="00B0F0"/>
                </a:solidFill>
              </a:rPr>
              <a:t>  </a:t>
            </a:r>
            <a:r>
              <a:rPr lang="tr-TR" b="1" dirty="0" err="1" smtClean="0">
                <a:solidFill>
                  <a:srgbClr val="00B0F0"/>
                </a:solidFill>
              </a:rPr>
              <a:t>theme</a:t>
            </a:r>
            <a:endParaRPr lang="tr-TR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6000768"/>
            <a:ext cx="24574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2071678"/>
            <a:ext cx="2214578" cy="1697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3714752"/>
            <a:ext cx="2100264" cy="17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Dikdörtgen"/>
          <p:cNvSpPr/>
          <p:nvPr/>
        </p:nvSpPr>
        <p:spPr>
          <a:xfrm>
            <a:off x="3143240" y="357166"/>
            <a:ext cx="29200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Warm</a:t>
            </a:r>
            <a:r>
              <a:rPr lang="tr-TR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tr-TR" sz="5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Up</a:t>
            </a:r>
            <a:endParaRPr lang="tr-TR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6578" y="2143116"/>
            <a:ext cx="1819275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0430" y="2214554"/>
            <a:ext cx="303847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86314" y="4214818"/>
            <a:ext cx="296227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677</TotalTime>
  <Words>213</Words>
  <Application>Microsoft Office PowerPoint</Application>
  <PresentationFormat>Ekran Gösterisi (4:3)</PresentationFormat>
  <Paragraphs>119</Paragraphs>
  <Slides>37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37</vt:i4>
      </vt:variant>
    </vt:vector>
  </HeadingPairs>
  <TitlesOfParts>
    <vt:vector size="38" baseType="lpstr">
      <vt:lpstr>Ofis Teması</vt:lpstr>
      <vt:lpstr>Slayt 1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Slayt 31</vt:lpstr>
      <vt:lpstr>Slayt 32</vt:lpstr>
      <vt:lpstr>Slayt 33</vt:lpstr>
      <vt:lpstr>Slayt 34</vt:lpstr>
      <vt:lpstr>Slayt 35</vt:lpstr>
      <vt:lpstr>Slayt 36</vt:lpstr>
      <vt:lpstr>Slayt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YoungAction for YouropeVision</dc:title>
  <dc:creator>vin7</dc:creator>
  <cp:lastModifiedBy>vin7</cp:lastModifiedBy>
  <cp:revision>102</cp:revision>
  <dcterms:created xsi:type="dcterms:W3CDTF">2020-05-06T15:59:52Z</dcterms:created>
  <dcterms:modified xsi:type="dcterms:W3CDTF">2020-06-30T20:37:29Z</dcterms:modified>
</cp:coreProperties>
</file>