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510A-613C-498F-B382-E56018995E70}" type="datetimeFigureOut">
              <a:rPr lang="cs-CZ" smtClean="0"/>
              <a:t>17.12.2014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5E64-DE9B-473D-9283-947A207556C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decorations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Mohelnice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Czech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Republic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M_8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480" y="1737201"/>
            <a:ext cx="7559040" cy="42519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M_1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7810" y="1980089"/>
            <a:ext cx="6088380" cy="376618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SAM_1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2253881" cy="4525963"/>
          </a:xfrm>
        </p:spPr>
      </p:pic>
      <p:pic>
        <p:nvPicPr>
          <p:cNvPr id="8" name="Obrázek 7" descr="SAM_1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9335" y="908720"/>
            <a:ext cx="3034665" cy="5524500"/>
          </a:xfrm>
          <a:prstGeom prst="rect">
            <a:avLst/>
          </a:prstGeom>
        </p:spPr>
      </p:pic>
      <p:pic>
        <p:nvPicPr>
          <p:cNvPr id="9" name="Obrázek 8" descr="SAM_8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76672"/>
            <a:ext cx="334647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M_8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17645" cy="3562350"/>
          </a:xfrm>
        </p:spPr>
      </p:pic>
      <p:pic>
        <p:nvPicPr>
          <p:cNvPr id="5" name="Obrázek 4" descr="SAM_8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4229100" cy="5821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M_89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480" y="1737201"/>
            <a:ext cx="7559040" cy="42519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M_8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480" y="1737201"/>
            <a:ext cx="7559040" cy="42519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M_8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480" y="1737201"/>
            <a:ext cx="7559040" cy="42519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SAM_89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" y="1303020"/>
            <a:ext cx="7559040" cy="425196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SAM_1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6471285" cy="3446145"/>
          </a:xfrm>
        </p:spPr>
      </p:pic>
      <p:pic>
        <p:nvPicPr>
          <p:cNvPr id="7" name="Obrázek 6" descr="SAM_8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789040"/>
            <a:ext cx="5404485" cy="2686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Předvádění na obrazovce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Christmas decorations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decorations</dc:title>
  <dc:creator>wiesner</dc:creator>
  <cp:lastModifiedBy>wiesner</cp:lastModifiedBy>
  <cp:revision>2</cp:revision>
  <dcterms:created xsi:type="dcterms:W3CDTF">2014-12-17T16:44:24Z</dcterms:created>
  <dcterms:modified xsi:type="dcterms:W3CDTF">2014-12-17T16:55:19Z</dcterms:modified>
</cp:coreProperties>
</file>