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2"/>
  </p:notesMasterIdLst>
  <p:sldIdLst>
    <p:sldId id="256" r:id="rId2"/>
    <p:sldId id="263" r:id="rId3"/>
    <p:sldId id="264" r:id="rId4"/>
    <p:sldId id="265" r:id="rId5"/>
    <p:sldId id="266" r:id="rId6"/>
    <p:sldId id="267" r:id="rId7"/>
    <p:sldId id="261" r:id="rId8"/>
    <p:sldId id="257" r:id="rId9"/>
    <p:sldId id="258" r:id="rId10"/>
    <p:sldId id="259" r:id="rId11"/>
    <p:sldId id="260" r:id="rId12"/>
    <p:sldId id="262" r:id="rId13"/>
    <p:sldId id="269" r:id="rId14"/>
    <p:sldId id="268" r:id="rId15"/>
    <p:sldId id="277" r:id="rId16"/>
    <p:sldId id="271" r:id="rId17"/>
    <p:sldId id="276" r:id="rId18"/>
    <p:sldId id="275" r:id="rId19"/>
    <p:sldId id="274" r:id="rId20"/>
    <p:sldId id="273" r:id="rId2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  <a:srgbClr val="00FF00"/>
    <a:srgbClr val="FF0066"/>
    <a:srgbClr val="D93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4DE7A-42D8-417A-90A5-693548F9BADE}" type="datetimeFigureOut">
              <a:rPr lang="hr-HR" smtClean="0"/>
              <a:t>17.5.2017.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38A37-3D14-4C4B-868E-A17047904F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9045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8A37-3D14-4C4B-868E-A17047904F08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229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600428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324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0768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9088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085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6839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9954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345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14537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584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109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315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47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802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165021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16689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800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8411411-3FB7-4E1E-A569-E9D5BC08B68C}" type="datetimeFigureOut">
              <a:rPr lang="sr-Latn-CS" smtClean="0"/>
              <a:pPr/>
              <a:t>17.5.2017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1D917C5-259B-4429-8715-6181DEA0C53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518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04856" cy="5594176"/>
          </a:xfrm>
        </p:spPr>
        <p:txBody>
          <a:bodyPr>
            <a:noAutofit/>
          </a:bodyPr>
          <a:lstStyle/>
          <a:p>
            <a:r>
              <a:rPr lang="hr-HR" sz="7200" dirty="0" smtClean="0">
                <a:solidFill>
                  <a:srgbClr val="FF33CC"/>
                </a:solidFill>
              </a:rPr>
              <a:t>FOOD,FOOD,FOOD</a:t>
            </a:r>
            <a:r>
              <a:rPr lang="hr-HR" sz="19900" dirty="0" smtClean="0">
                <a:solidFill>
                  <a:srgbClr val="FF33CC"/>
                </a:solidFill>
              </a:rPr>
              <a:t/>
            </a:r>
            <a:br>
              <a:rPr lang="hr-HR" sz="19900" dirty="0" smtClean="0">
                <a:solidFill>
                  <a:srgbClr val="FF33CC"/>
                </a:solidFill>
              </a:rPr>
            </a:br>
            <a:r>
              <a:rPr lang="hr-HR" sz="8000" dirty="0" smtClean="0">
                <a:solidFill>
                  <a:srgbClr val="FF33CC"/>
                </a:solidFill>
              </a:rPr>
              <a:t>A CLASS PROJECT</a:t>
            </a:r>
            <a:r>
              <a:rPr lang="hr-HR" sz="13800" dirty="0">
                <a:solidFill>
                  <a:srgbClr val="FF33CC"/>
                </a:solidFill>
              </a:rPr>
              <a:t/>
            </a:r>
            <a:br>
              <a:rPr lang="hr-HR" sz="13800" dirty="0">
                <a:solidFill>
                  <a:srgbClr val="FF33CC"/>
                </a:solidFill>
              </a:rPr>
            </a:br>
            <a:r>
              <a:rPr lang="hr-HR" sz="9600" dirty="0" smtClean="0">
                <a:solidFill>
                  <a:srgbClr val="FF33CC"/>
                </a:solidFill>
              </a:rPr>
              <a:t/>
            </a:r>
            <a:br>
              <a:rPr lang="hr-HR" sz="9600" dirty="0" smtClean="0">
                <a:solidFill>
                  <a:srgbClr val="FF33CC"/>
                </a:solidFill>
              </a:rPr>
            </a:br>
            <a:endParaRPr lang="hr-HR" sz="9600" dirty="0">
              <a:solidFill>
                <a:srgbClr val="FF33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429132"/>
            <a:ext cx="3700466" cy="1209668"/>
          </a:xfrm>
        </p:spPr>
        <p:txBody>
          <a:bodyPr>
            <a:normAutofit/>
          </a:bodyPr>
          <a:lstStyle/>
          <a:p>
            <a:r>
              <a:rPr lang="hr-HR" dirty="0" smtClean="0"/>
              <a:t>                                            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9772" y="3645624"/>
            <a:ext cx="4032448" cy="27766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1226">
        <p15:prstTrans prst="curtains"/>
      </p:transition>
    </mc:Choice>
    <mc:Fallback>
      <p:transition spd="slow" advTm="1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7200" dirty="0" smtClean="0">
                <a:solidFill>
                  <a:srgbClr val="FF33CC"/>
                </a:solidFill>
              </a:rPr>
              <a:t>recipe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2" y="2420888"/>
            <a:ext cx="7772870" cy="3424107"/>
          </a:xfrm>
        </p:spPr>
        <p:txBody>
          <a:bodyPr/>
          <a:lstStyle/>
          <a:p>
            <a:pPr>
              <a:buNone/>
            </a:pPr>
            <a:r>
              <a:rPr lang="hr-HR" sz="3200" dirty="0" smtClean="0">
                <a:latin typeface="Mistral" panose="03090702030407020403" pitchFamily="66" charset="0"/>
              </a:rPr>
              <a:t>Dora’s recipe: rizi-bizi</a:t>
            </a:r>
          </a:p>
          <a:p>
            <a:pPr>
              <a:buNone/>
            </a:pPr>
            <a:r>
              <a:rPr lang="hr-HR" sz="3200" dirty="0" smtClean="0">
                <a:latin typeface="Mistral" panose="03090702030407020403" pitchFamily="66" charset="0"/>
              </a:rPr>
              <a:t>20 DAG rice</a:t>
            </a:r>
          </a:p>
          <a:p>
            <a:pPr>
              <a:buNone/>
            </a:pPr>
            <a:r>
              <a:rPr lang="hr-HR" sz="3200" dirty="0" smtClean="0">
                <a:latin typeface="Mistral" panose="03090702030407020403" pitchFamily="66" charset="0"/>
              </a:rPr>
              <a:t>10 DAG beans</a:t>
            </a:r>
          </a:p>
          <a:p>
            <a:pPr>
              <a:buNone/>
            </a:pPr>
            <a:endParaRPr lang="hr-H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4280704"/>
            <a:ext cx="1763688" cy="25772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267">
        <p15:prstTrans prst="curtains"/>
      </p:transition>
    </mc:Choice>
    <mc:Fallback>
      <p:transition spd="slow" advTm="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282481"/>
            <a:ext cx="7773338" cy="1596177"/>
          </a:xfrm>
        </p:spPr>
        <p:txBody>
          <a:bodyPr/>
          <a:lstStyle/>
          <a:p>
            <a:pPr algn="ctr"/>
            <a:r>
              <a:rPr lang="hr-HR" sz="7200" dirty="0" smtClean="0">
                <a:solidFill>
                  <a:srgbClr val="FF33CC"/>
                </a:solidFill>
              </a:rPr>
              <a:t>recipe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844824"/>
            <a:ext cx="7772870" cy="525658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Nika’s recipe: green bean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500 g green beans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2 garlic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700 g tomato paste</a:t>
            </a:r>
            <a:endParaRPr lang="hr-HR" sz="2400" dirty="0">
              <a:latin typeface="Mistral" panose="03090702030407020403" pitchFamily="66" charset="0"/>
            </a:endParaRP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Spooun of pepper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Spooun vegete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salt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pepper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1 potatoe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1 l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548" y="4437112"/>
            <a:ext cx="1712742" cy="24208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246">
        <p15:prstTrans prst="curtains"/>
      </p:transition>
    </mc:Choice>
    <mc:Fallback>
      <p:transition spd="slow" advTm="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04664"/>
            <a:ext cx="7773338" cy="2736304"/>
          </a:xfrm>
        </p:spPr>
        <p:txBody>
          <a:bodyPr>
            <a:noAutofit/>
          </a:bodyPr>
          <a:lstStyle/>
          <a:p>
            <a:r>
              <a:rPr lang="hr-HR" sz="6600" dirty="0" smtClean="0">
                <a:solidFill>
                  <a:srgbClr val="FF33CC"/>
                </a:solidFill>
              </a:rPr>
              <a:t>Shops and cafes-klara</a:t>
            </a:r>
            <a:endParaRPr lang="hr-HR" sz="6600" dirty="0">
              <a:solidFill>
                <a:srgbClr val="FF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-29206"/>
            <a:ext cx="1115616" cy="168823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tretch>
            <a:fillRect/>
          </a:stretch>
        </p:blipFill>
        <p:spPr>
          <a:xfrm>
            <a:off x="1487154" y="2996952"/>
            <a:ext cx="5966470" cy="3312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990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381">
        <p15:prstTrans prst="curtains"/>
      </p:transition>
    </mc:Choice>
    <mc:Fallback>
      <p:transition spd="slow" advTm="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773338" cy="1596177"/>
          </a:xfrm>
        </p:spPr>
        <p:txBody>
          <a:bodyPr>
            <a:normAutofit/>
          </a:bodyPr>
          <a:lstStyle/>
          <a:p>
            <a:r>
              <a:rPr lang="hr-HR" sz="6000" dirty="0" smtClean="0">
                <a:solidFill>
                  <a:srgbClr val="FF33CC"/>
                </a:solidFill>
              </a:rPr>
              <a:t>SHOPS</a:t>
            </a:r>
            <a:endParaRPr lang="hr-HR" sz="6000" dirty="0">
              <a:solidFill>
                <a:srgbClr val="FF33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368116" y="1790084"/>
            <a:ext cx="2961078" cy="2214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578037" y="1783617"/>
            <a:ext cx="3291113" cy="2214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4118641"/>
            <a:ext cx="3528392" cy="2550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69150" y="-11022"/>
            <a:ext cx="1339602" cy="2000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846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766">
        <p15:prstTrans prst="curtains"/>
      </p:transition>
    </mc:Choice>
    <mc:Fallback>
      <p:transition spd="slow" advTm="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32657"/>
            <a:ext cx="7773338" cy="1584176"/>
          </a:xfrm>
        </p:spPr>
        <p:txBody>
          <a:bodyPr>
            <a:normAutofit/>
          </a:bodyPr>
          <a:lstStyle/>
          <a:p>
            <a:r>
              <a:rPr lang="hr-HR" sz="7200" dirty="0" smtClean="0">
                <a:solidFill>
                  <a:srgbClr val="FF33CC"/>
                </a:solidFill>
              </a:rPr>
              <a:t>CAFES</a:t>
            </a:r>
            <a:endParaRPr lang="hr-HR" sz="7200" dirty="0">
              <a:solidFill>
                <a:srgbClr val="FF33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455" y="1610366"/>
            <a:ext cx="3209841" cy="2406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79183"/>
            <a:ext cx="3153206" cy="244616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5" cstate="print"/>
          <a:stretch>
            <a:fillRect/>
          </a:stretch>
        </p:blipFill>
        <p:spPr>
          <a:xfrm>
            <a:off x="539552" y="1578747"/>
            <a:ext cx="3096344" cy="220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3456" y="4149080"/>
            <a:ext cx="3209840" cy="2512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01392" y="0"/>
            <a:ext cx="1161208" cy="1700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41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1315">
        <p15:prstTrans prst="curtains"/>
      </p:transition>
    </mc:Choice>
    <mc:Fallback>
      <p:transition spd="slow" advTm="1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>
                <a:solidFill>
                  <a:srgbClr val="FF33CC"/>
                </a:solidFill>
              </a:rPr>
              <a:t>Vid</a:t>
            </a:r>
            <a:r>
              <a:rPr lang="hr-HR" sz="6000" dirty="0" smtClean="0">
                <a:solidFill>
                  <a:srgbClr val="FF33CC"/>
                </a:solidFill>
              </a:rPr>
              <a:t>eo</a:t>
            </a:r>
            <a:endParaRPr lang="hr-HR" sz="6000" dirty="0">
              <a:solidFill>
                <a:srgbClr val="FF33CC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179512" y="2214695"/>
            <a:ext cx="8640960" cy="38786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200" dirty="0">
                <a:latin typeface="Mistral" panose="03090702030407020403" pitchFamily="66" charset="0"/>
              </a:rPr>
              <a:t>LINK:https://www.youtube.com/watch?v=5Mq5xVlrG-g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"/>
            <a:ext cx="1979712" cy="1772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501008"/>
            <a:ext cx="4328574" cy="27815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"/>
    </mc:Choice>
    <mc:Fallback xmlns="">
      <p:transition spd="slow" advTm="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62" y="332656"/>
            <a:ext cx="7773338" cy="2808312"/>
          </a:xfrm>
        </p:spPr>
        <p:txBody>
          <a:bodyPr>
            <a:normAutofit/>
          </a:bodyPr>
          <a:lstStyle/>
          <a:p>
            <a:r>
              <a:rPr lang="hr-HR" sz="9600" dirty="0" smtClean="0">
                <a:solidFill>
                  <a:srgbClr val="FF33CC"/>
                </a:solidFill>
              </a:rPr>
              <a:t>MOVIE</a:t>
            </a:r>
            <a:endParaRPr lang="hr-HR" sz="9600" dirty="0">
              <a:solidFill>
                <a:srgbClr val="FF33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1979712" y="2780928"/>
            <a:ext cx="5328122" cy="3552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-26867"/>
            <a:ext cx="1691680" cy="2288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198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381">
        <p15:prstTrans prst="curtains"/>
      </p:transition>
    </mc:Choice>
    <mc:Fallback>
      <p:transition spd="slow" advTm="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7200" dirty="0" err="1" smtClean="0">
                <a:solidFill>
                  <a:srgbClr val="FF33CC"/>
                </a:solidFill>
              </a:rPr>
              <a:t>bean</a:t>
            </a:r>
            <a:endParaRPr lang="hr-HR" sz="7200" dirty="0">
              <a:solidFill>
                <a:srgbClr val="FF33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53107" y="2217589"/>
            <a:ext cx="7772870" cy="3576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 smtClean="0">
                <a:latin typeface="Mistral" panose="03090702030407020403" pitchFamily="66" charset="0"/>
              </a:rPr>
              <a:t>LINK:https</a:t>
            </a:r>
            <a:r>
              <a:rPr lang="hr-HR" sz="3600" dirty="0">
                <a:latin typeface="Mistral" panose="03090702030407020403" pitchFamily="66" charset="0"/>
              </a:rPr>
              <a:t>://www.youtube.com/watch?v=aI1ND-Lqd-0</a:t>
            </a:r>
          </a:p>
          <a:p>
            <a:pPr marL="0" indent="0">
              <a:buNone/>
            </a:pPr>
            <a:endParaRPr lang="hr-HR" sz="3600" dirty="0">
              <a:latin typeface="Mistral" panose="030907020304070204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628" y="0"/>
            <a:ext cx="1981372" cy="177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733" y="3573016"/>
            <a:ext cx="4328535" cy="2786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"/>
    </mc:Choice>
    <mc:Fallback xmlns="">
      <p:transition spd="slow" advTm="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7200" dirty="0" smtClean="0">
                <a:solidFill>
                  <a:srgbClr val="FF33CC"/>
                </a:solidFill>
              </a:rPr>
              <a:t>roles</a:t>
            </a:r>
            <a:endParaRPr lang="hr-HR" sz="7200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dirty="0" smtClean="0">
                <a:latin typeface="Mistral" panose="03090702030407020403" pitchFamily="66" charset="0"/>
              </a:rPr>
              <a:t>Klara-shops and cafes</a:t>
            </a:r>
          </a:p>
          <a:p>
            <a:pPr marL="0" indent="0">
              <a:buNone/>
            </a:pPr>
            <a:r>
              <a:rPr lang="hr-HR" sz="3200" dirty="0" smtClean="0">
                <a:latin typeface="Mistral" panose="03090702030407020403" pitchFamily="66" charset="0"/>
              </a:rPr>
              <a:t>Ana-recipe,lEader</a:t>
            </a:r>
          </a:p>
          <a:p>
            <a:pPr marL="0" indent="0">
              <a:buNone/>
            </a:pPr>
            <a:r>
              <a:rPr lang="hr-HR" sz="3200" dirty="0" smtClean="0">
                <a:latin typeface="Mistral" panose="03090702030407020403" pitchFamily="66" charset="0"/>
              </a:rPr>
              <a:t>Dora-meals and mealtimes</a:t>
            </a:r>
          </a:p>
          <a:p>
            <a:pPr marL="0" indent="0">
              <a:buNone/>
            </a:pPr>
            <a:r>
              <a:rPr lang="hr-HR" sz="3200" dirty="0" smtClean="0">
                <a:latin typeface="Mistral" panose="03090702030407020403" pitchFamily="66" charset="0"/>
              </a:rPr>
              <a:t>Nika-make beans,cameraman</a:t>
            </a:r>
            <a:endParaRPr lang="hr-HR" sz="3200" dirty="0">
              <a:latin typeface="Mistral" panose="03090702030407020403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8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4"/>
    </mc:Choice>
    <mc:Fallback xmlns="">
      <p:transition spd="slow" advTm="1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32656"/>
            <a:ext cx="7773338" cy="3240360"/>
          </a:xfrm>
        </p:spPr>
        <p:txBody>
          <a:bodyPr>
            <a:noAutofit/>
          </a:bodyPr>
          <a:lstStyle/>
          <a:p>
            <a:r>
              <a:rPr lang="hr-HR" sz="8000" dirty="0" smtClean="0">
                <a:solidFill>
                  <a:srgbClr val="FF33CC"/>
                </a:solidFill>
              </a:rPr>
              <a:t>Thanks  </a:t>
            </a:r>
            <a:r>
              <a:rPr lang="hr-HR" sz="8000" dirty="0">
                <a:solidFill>
                  <a:srgbClr val="FF33CC"/>
                </a:solidFill>
              </a:rPr>
              <a:t>for your </a:t>
            </a:r>
            <a:r>
              <a:rPr lang="hr-HR" sz="8000" dirty="0" smtClean="0">
                <a:solidFill>
                  <a:srgbClr val="FF33CC"/>
                </a:solidFill>
              </a:rPr>
              <a:t>attention</a:t>
            </a:r>
            <a:endParaRPr lang="hr-HR" sz="8000" dirty="0">
              <a:solidFill>
                <a:srgbClr val="FF33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1907704" y="3161704"/>
            <a:ext cx="4968552" cy="3506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710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4624">
        <p15:prstTrans prst="curtains"/>
      </p:transition>
    </mc:Choice>
    <mc:Fallback>
      <p:transition spd="slow" advTm="4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2852936"/>
          </a:xfrm>
        </p:spPr>
        <p:txBody>
          <a:bodyPr>
            <a:normAutofit/>
          </a:bodyPr>
          <a:lstStyle/>
          <a:p>
            <a:r>
              <a:rPr lang="hr-HR" sz="6600" dirty="0" smtClean="0">
                <a:solidFill>
                  <a:srgbClr val="FF33CC"/>
                </a:solidFill>
              </a:rPr>
              <a:t>Meals and mealtimes-dora</a:t>
            </a:r>
            <a:endParaRPr lang="hr-HR" sz="6600" dirty="0">
              <a:solidFill>
                <a:srgbClr val="FF33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2771800" y="2564904"/>
            <a:ext cx="3384376" cy="396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5" y="4725144"/>
            <a:ext cx="1555845" cy="2124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871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285">
        <p15:prstTrans prst="curtains"/>
      </p:transition>
    </mc:Choice>
    <mc:Fallback>
      <p:transition spd="slow" advTm="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2954498"/>
          </a:xfrm>
        </p:spPr>
        <p:txBody>
          <a:bodyPr>
            <a:noAutofit/>
          </a:bodyPr>
          <a:lstStyle/>
          <a:p>
            <a:r>
              <a:rPr lang="hr-HR" sz="16600" dirty="0" smtClean="0">
                <a:solidFill>
                  <a:srgbClr val="FF33CC"/>
                </a:solidFill>
              </a:rPr>
              <a:t>The End</a:t>
            </a:r>
            <a:endParaRPr lang="hr-HR" sz="16600" dirty="0">
              <a:solidFill>
                <a:srgbClr val="FF33CC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697033" y="3185894"/>
            <a:ext cx="3252270" cy="32200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1" y="5313456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smtClean="0">
                <a:latin typeface="MV Boli" panose="02000500030200090000" pitchFamily="2" charset="0"/>
                <a:cs typeface="MV Boli" panose="02000500030200090000" pitchFamily="2" charset="0"/>
              </a:rPr>
              <a:t>By:Klara Kovačević,Ana Grgas,DoraDomaćinović and Nika Previšić</a:t>
            </a:r>
            <a:endParaRPr lang="hr-HR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1042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10554">
        <p15:prstTrans prst="curtains"/>
      </p:transition>
    </mc:Choice>
    <mc:Fallback>
      <p:transition spd="slow" advTm="10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33CC"/>
                </a:solidFill>
              </a:rPr>
              <a:t>breakfast</a:t>
            </a:r>
            <a:endParaRPr lang="hr-HR" sz="5400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060848"/>
            <a:ext cx="7773340" cy="3730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PEOPLE USUALLY EAT BREAKFAST AT 8 O’CLOCK. SLAVONIA IS FAMOUSE FOR FOOD. FAMOUSE FOOD IS FRESH CHEESE, SAUSAGES, BACON, COW’S MILK AND KULEN.PEOPLE LIKE TO EAT EGGS WITH BACON AND DRINK FRESH MILK.</a:t>
            </a:r>
            <a:endParaRPr lang="hr-HR" sz="2400" dirty="0">
              <a:latin typeface="Mistral" panose="03090702030407020403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-1"/>
            <a:ext cx="1259632" cy="1772817"/>
          </a:xfrm>
          <a:prstGeom prst="rect">
            <a:avLst/>
          </a:prstGeom>
        </p:spPr>
      </p:pic>
      <p:sp>
        <p:nvSpPr>
          <p:cNvPr id="13314" name="AutoShape 2" descr="Prikaz slikovne datoteke 20170407_2138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8" name="Slika 7" descr="breakfa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126647" y="2938249"/>
            <a:ext cx="2648034" cy="4493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1254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76">
        <p15:prstTrans prst="curtains"/>
      </p:transition>
    </mc:Choice>
    <mc:Fallback>
      <p:transition spd="slow" advTm="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33CC"/>
                </a:solidFill>
              </a:rPr>
              <a:t>lunch</a:t>
            </a:r>
            <a:endParaRPr lang="hr-HR" sz="5400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2677" y="2214695"/>
            <a:ext cx="7918648" cy="3576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PEOPLE USUALLY EAT LUNCH AT 1 O’CLOCK.FOR LUNCH PEOPLE EAT VEGATABLES, BEANS, STEAK, </a:t>
            </a:r>
            <a:r>
              <a:rPr lang="hr-HR" sz="2400" dirty="0">
                <a:latin typeface="Mistral" panose="03090702030407020403" pitchFamily="66" charset="0"/>
              </a:rPr>
              <a:t>VEGETABLE SOUP, </a:t>
            </a:r>
            <a:r>
              <a:rPr lang="hr-HR" sz="2400" dirty="0" smtClean="0">
                <a:latin typeface="Mistral" panose="03090702030407020403" pitchFamily="66" charset="0"/>
              </a:rPr>
              <a:t>GOULASH AND STEW. OLDER GRANDMA’S FOR DESSERT MAKE AN APPLE PIE OR POTATO PIE.</a:t>
            </a:r>
            <a:endParaRPr lang="hr-HR" sz="2400" dirty="0">
              <a:latin typeface="Mistral" panose="03090702030407020403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1"/>
            <a:ext cx="1331640" cy="1916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4391" y="3989964"/>
            <a:ext cx="2197928" cy="2687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989964"/>
            <a:ext cx="2160240" cy="265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332" y="3989964"/>
            <a:ext cx="2108293" cy="2614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111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93">
        <p15:prstTrans prst="curtains"/>
      </p:transition>
    </mc:Choice>
    <mc:Fallback>
      <p:transition spd="slow" advTm="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33CC"/>
                </a:solidFill>
              </a:rPr>
              <a:t>dinner</a:t>
            </a:r>
            <a:endParaRPr lang="hr-HR" sz="5400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2214695"/>
            <a:ext cx="7772870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PEOPLE USUALLY EAT DINNER AT 7 O’CLOCK. FOR DINNER PEOPLE EAT FRUIT SALAD, BACON,BUTTER ON BREAD,ONION AND SAUSAGES.DRINK TEA OR COW’S MILK.</a:t>
            </a:r>
            <a:endParaRPr lang="hr-HR" sz="2400" dirty="0">
              <a:latin typeface="Mistral" panose="03090702030407020403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0"/>
            <a:ext cx="1403648" cy="1988840"/>
          </a:xfrm>
          <a:prstGeom prst="rect">
            <a:avLst/>
          </a:prstGeom>
        </p:spPr>
      </p:pic>
      <p:sp>
        <p:nvSpPr>
          <p:cNvPr id="11266" name="AutoShape 2" descr="Prikaz slikovne datoteke 20170407_2138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268" name="AutoShape 4" descr="Prikaz slikovne datoteke 20170407_2138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270" name="AutoShape 6" descr="Prikaz slikovne datoteke 20170407_2138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272" name="AutoShape 8" descr="Prikaz slikovne datoteke 20170407_2138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274" name="AutoShape 10" descr="Prikaz slikovne datoteke 20170407_2138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276" name="AutoShape 12" descr="Prikaz slikovne datoteke 20170407_2138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3" name="Slika 12" descr="din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356992"/>
            <a:ext cx="2880320" cy="3191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173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72">
        <p15:prstTrans prst="curtains"/>
      </p:transition>
    </mc:Choice>
    <mc:Fallback>
      <p:transition spd="slow" advTm="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33CC"/>
                </a:solidFill>
              </a:rPr>
              <a:t>SnaCkS</a:t>
            </a:r>
            <a:endParaRPr lang="hr-HR" sz="5400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PEOPLE USUALLY EAT FOR SNACK SMALL FOOD. THEY USUALLY EAT AN APPLES,COOKIES,BANANAS,CHIPS,MUFFINS AND DRINK HOT CHOCOLATE. </a:t>
            </a:r>
            <a:endParaRPr lang="hr-HR" sz="2400" dirty="0">
              <a:latin typeface="Mistral" panose="03090702030407020403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735" y="3734543"/>
            <a:ext cx="1972520" cy="2515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4199"/>
            <a:ext cx="1331640" cy="1899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739975" y="4049992"/>
            <a:ext cx="2515621" cy="1884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3741" y="3734542"/>
            <a:ext cx="1822027" cy="2393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91117" y="3734543"/>
            <a:ext cx="2040713" cy="2515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358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2702">
        <p15:prstTrans prst="curtains"/>
      </p:transition>
    </mc:Choice>
    <mc:Fallback>
      <p:transition spd="slow" advTm="2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290202"/>
          </a:xfrm>
        </p:spPr>
        <p:txBody>
          <a:bodyPr>
            <a:normAutofit fontScale="90000"/>
          </a:bodyPr>
          <a:lstStyle/>
          <a:p>
            <a:pPr algn="ctr"/>
            <a:r>
              <a:rPr lang="hr-HR" sz="9600" dirty="0" smtClean="0"/>
              <a:t/>
            </a:r>
            <a:br>
              <a:rPr lang="hr-HR" sz="9600" dirty="0" smtClean="0"/>
            </a:br>
            <a:r>
              <a:rPr lang="hr-HR" sz="8000" dirty="0" smtClean="0">
                <a:solidFill>
                  <a:srgbClr val="FF33CC"/>
                </a:solidFill>
              </a:rPr>
              <a:t>RECIPE-ANA</a:t>
            </a:r>
            <a:endParaRPr lang="hr-HR" sz="3100" dirty="0">
              <a:solidFill>
                <a:srgbClr val="FF33CC"/>
              </a:solidFill>
            </a:endParaRPr>
          </a:p>
        </p:txBody>
      </p:sp>
      <p:pic>
        <p:nvPicPr>
          <p:cNvPr id="1028" name="Picture 4" descr="Slikovni rezultat za books RECI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204864"/>
            <a:ext cx="3888432" cy="438704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5141" y="4221088"/>
            <a:ext cx="1748858" cy="26313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114">
        <p15:prstTrans prst="curtains"/>
      </p:transition>
    </mc:Choice>
    <mc:Fallback>
      <p:transition spd="slow" advTm="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46185"/>
          </a:xfrm>
        </p:spPr>
        <p:txBody>
          <a:bodyPr>
            <a:normAutofit fontScale="90000"/>
          </a:bodyPr>
          <a:lstStyle/>
          <a:p>
            <a:pPr algn="ctr"/>
            <a:r>
              <a:rPr lang="hr-HR" sz="8000" dirty="0" smtClean="0">
                <a:solidFill>
                  <a:srgbClr val="FF33CC"/>
                </a:solidFill>
              </a:rPr>
              <a:t>RECIPE</a:t>
            </a:r>
            <a:r>
              <a:rPr lang="hr-HR" sz="4400" dirty="0" smtClean="0">
                <a:solidFill>
                  <a:srgbClr val="FF33CC"/>
                </a:solidFill>
              </a:rPr>
              <a:t>   </a:t>
            </a:r>
            <a:r>
              <a:rPr lang="hr-HR" dirty="0" smtClean="0"/>
              <a:t>      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1052736"/>
            <a:ext cx="7990656" cy="60486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ANA’S recipe: BEAN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40 DAG beans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1 RED onion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3 SPOONS OF oil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SOME  pepper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1 SPOON OF SALT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2 BAY LEAF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2 GARLIC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2 SPOONS OF FLOUR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2 SPOONS OF  RED </a:t>
            </a:r>
            <a:r>
              <a:rPr lang="hr-HR" sz="2400" dirty="0">
                <a:latin typeface="Mistral" panose="03090702030407020403" pitchFamily="66" charset="0"/>
              </a:rPr>
              <a:t>PEPPER</a:t>
            </a:r>
            <a:endParaRPr lang="hr-HR" sz="2400" dirty="0" smtClean="0">
              <a:latin typeface="Mistral" panose="03090702030407020403" pitchFamily="66" charset="0"/>
            </a:endParaRPr>
          </a:p>
          <a:p>
            <a:pPr>
              <a:buNone/>
            </a:pPr>
            <a:r>
              <a:rPr lang="hr-HR" sz="2400" dirty="0" smtClean="0"/>
              <a:t>1 </a:t>
            </a:r>
            <a:r>
              <a:rPr lang="hr-HR" sz="2400" dirty="0" smtClean="0">
                <a:latin typeface="Mistral" panose="03090702030407020403" pitchFamily="66" charset="0"/>
              </a:rPr>
              <a:t>SPOON OF VEGETE</a:t>
            </a:r>
          </a:p>
          <a:p>
            <a:pPr>
              <a:buNone/>
            </a:pPr>
            <a:r>
              <a:rPr lang="hr-HR" sz="2400" dirty="0" smtClean="0">
                <a:latin typeface="Mistral" panose="03090702030407020403" pitchFamily="66" charset="0"/>
              </a:rPr>
              <a:t>water</a:t>
            </a:r>
            <a:endParaRPr lang="hr-HR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4402780"/>
            <a:ext cx="1611864" cy="2455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59">
        <p15:prstTrans prst="curtains"/>
      </p:transition>
    </mc:Choice>
    <mc:Fallback>
      <p:transition spd="slow" advTm="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3338" cy="1596177"/>
          </a:xfrm>
        </p:spPr>
        <p:txBody>
          <a:bodyPr>
            <a:normAutofit/>
          </a:bodyPr>
          <a:lstStyle/>
          <a:p>
            <a:pPr algn="ctr"/>
            <a:r>
              <a:rPr lang="hr-HR" sz="7200" dirty="0" smtClean="0">
                <a:solidFill>
                  <a:srgbClr val="FF33CC"/>
                </a:solidFill>
              </a:rPr>
              <a:t>RECIPE</a:t>
            </a:r>
            <a:endParaRPr lang="hr-HR" sz="6600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27584" y="2259453"/>
            <a:ext cx="7772870" cy="45985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>
                <a:latin typeface="Mistral" panose="03090702030407020403" pitchFamily="66" charset="0"/>
              </a:rPr>
              <a:t>KLARA’S recipe: bean salad</a:t>
            </a:r>
          </a:p>
          <a:p>
            <a:pPr>
              <a:buNone/>
            </a:pPr>
            <a:r>
              <a:rPr lang="hr-HR" sz="2800" dirty="0" smtClean="0">
                <a:latin typeface="Mistral" panose="03090702030407020403" pitchFamily="66" charset="0"/>
              </a:rPr>
              <a:t>30 DAG beans</a:t>
            </a:r>
          </a:p>
          <a:p>
            <a:pPr>
              <a:buNone/>
            </a:pPr>
            <a:r>
              <a:rPr lang="hr-HR" sz="2800" dirty="0" smtClean="0">
                <a:latin typeface="Mistral" panose="03090702030407020403" pitchFamily="66" charset="0"/>
              </a:rPr>
              <a:t>1 onion</a:t>
            </a:r>
          </a:p>
          <a:p>
            <a:pPr>
              <a:buNone/>
            </a:pPr>
            <a:r>
              <a:rPr lang="hr-HR" sz="2800" dirty="0" smtClean="0">
                <a:latin typeface="Mistral" panose="03090702030407020403" pitchFamily="66" charset="0"/>
              </a:rPr>
              <a:t>2 SPOONS OF Oil</a:t>
            </a:r>
          </a:p>
          <a:p>
            <a:pPr>
              <a:buNone/>
            </a:pPr>
            <a:r>
              <a:rPr lang="hr-HR" sz="2800" dirty="0" smtClean="0">
                <a:latin typeface="Mistral" panose="03090702030407020403" pitchFamily="66" charset="0"/>
              </a:rPr>
              <a:t>1 SPOON OF SALT</a:t>
            </a:r>
          </a:p>
          <a:p>
            <a:pPr>
              <a:buNone/>
            </a:pPr>
            <a:r>
              <a:rPr lang="hr-HR" sz="2800" dirty="0" smtClean="0">
                <a:latin typeface="Mistral" panose="03090702030407020403" pitchFamily="66" charset="0"/>
              </a:rPr>
              <a:t>VINEGAR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4509120"/>
            <a:ext cx="1671922" cy="23488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317">
        <p15:prstTrans prst="curtains"/>
      </p:transition>
    </mc:Choice>
    <mc:Fallback>
      <p:transition spd="slow" advTm="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1|0.1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2|0.3|0.3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3|0.1|0.1|0.2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793</TotalTime>
  <Words>262</Words>
  <Application>Microsoft Office PowerPoint</Application>
  <PresentationFormat>Prikaz na zaslonu (4:3)</PresentationFormat>
  <Paragraphs>64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1" baseType="lpstr">
      <vt:lpstr>Droplet</vt:lpstr>
      <vt:lpstr>FOOD,FOOD,FOOD A CLASS PROJECT  </vt:lpstr>
      <vt:lpstr>Meals and mealtimes-dora</vt:lpstr>
      <vt:lpstr>breakfast</vt:lpstr>
      <vt:lpstr>lunch</vt:lpstr>
      <vt:lpstr>dinner</vt:lpstr>
      <vt:lpstr>SnaCkS</vt:lpstr>
      <vt:lpstr> RECIPE-ANA</vt:lpstr>
      <vt:lpstr>RECIPE          </vt:lpstr>
      <vt:lpstr>RECIPE</vt:lpstr>
      <vt:lpstr>recipe</vt:lpstr>
      <vt:lpstr>recipe</vt:lpstr>
      <vt:lpstr>Shops and cafes-klara</vt:lpstr>
      <vt:lpstr>SHOPS</vt:lpstr>
      <vt:lpstr>CAFES</vt:lpstr>
      <vt:lpstr>Video</vt:lpstr>
      <vt:lpstr>MOVIE</vt:lpstr>
      <vt:lpstr>bean</vt:lpstr>
      <vt:lpstr>roles</vt:lpstr>
      <vt:lpstr>Thanks  for your attention</vt:lpstr>
      <vt:lpstr>The End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CLASS PROJECT</dc:title>
  <dc:creator>Acer</dc:creator>
  <cp:lastModifiedBy>Kata Grgljanić</cp:lastModifiedBy>
  <cp:revision>73</cp:revision>
  <dcterms:created xsi:type="dcterms:W3CDTF">2017-03-20T08:38:35Z</dcterms:created>
  <dcterms:modified xsi:type="dcterms:W3CDTF">2017-05-17T20:24:44Z</dcterms:modified>
</cp:coreProperties>
</file>