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6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pPr lvl="0">
                <a:spcBef>
                  <a:spcPts val="0"/>
                </a:spcBef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pPr lvl="0">
                <a:spcBef>
                  <a:spcPts val="0"/>
                </a:spcBef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pPr lvl="0">
                <a:spcBef>
                  <a:spcPts val="0"/>
                </a:spcBef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pPr lvl="0">
                <a:spcBef>
                  <a:spcPts val="0"/>
                </a:spcBef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pPr lvl="0">
                <a:spcBef>
                  <a:spcPts val="0"/>
                </a:spcBef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pPr lvl="0">
                <a:spcBef>
                  <a:spcPts val="0"/>
                </a:spcBef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pPr lvl="0">
                <a:spcBef>
                  <a:spcPts val="0"/>
                </a:spcBef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pPr lvl="0">
                <a:spcBef>
                  <a:spcPts val="0"/>
                </a:spcBef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pPr lvl="0">
                <a:spcBef>
                  <a:spcPts val="0"/>
                </a:spcBef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pPr lvl="0">
                <a:spcBef>
                  <a:spcPts val="0"/>
                </a:spcBef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r"/>
              <a:pPr lvl="0">
                <a:spcBef>
                  <a:spcPts val="0"/>
                </a:spcBef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hr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hr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0" y="1491629"/>
            <a:ext cx="8832308" cy="194421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en-US" sz="3200" b="1" dirty="0" err="1" smtClean="0"/>
              <a:t>Mr</a:t>
            </a:r>
            <a:r>
              <a:rPr lang="en-US" sz="3200" b="1" dirty="0" smtClean="0"/>
              <a:t> </a:t>
            </a:r>
            <a:r>
              <a:rPr lang="en-US" sz="3200" b="1" dirty="0" smtClean="0"/>
              <a:t>Bean, </a:t>
            </a:r>
            <a:r>
              <a:rPr lang="en-US" sz="3200" b="1" dirty="0" err="1" smtClean="0"/>
              <a:t>Mrs</a:t>
            </a:r>
            <a:r>
              <a:rPr lang="en-US" sz="3200" b="1" dirty="0" smtClean="0"/>
              <a:t> Lentil </a:t>
            </a: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en-US" sz="3200" b="1" dirty="0" smtClean="0"/>
              <a:t>and </a:t>
            </a:r>
            <a:r>
              <a:rPr lang="en-US" sz="3200" b="1" dirty="0" smtClean="0"/>
              <a:t>their tiny peas celebrating the International Year of Pulses 2016</a:t>
            </a:r>
            <a:r>
              <a:rPr lang="en-US" b="1" dirty="0" smtClean="0"/>
              <a:t/>
            </a:r>
            <a:br>
              <a:rPr lang="en-US" b="1" dirty="0" smtClean="0"/>
            </a:br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4"/>
            <a:ext cx="8580780" cy="146581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 sz="2400" dirty="0" smtClean="0"/>
              <a:t>2nd Teachers meeting </a:t>
            </a:r>
          </a:p>
          <a:p>
            <a:pPr lvl="0">
              <a:spcBef>
                <a:spcPts val="0"/>
              </a:spcBef>
              <a:buNone/>
            </a:pPr>
            <a:r>
              <a:rPr lang="hr" sz="2400" dirty="0" smtClean="0"/>
              <a:t>of Vukovar – Srijem County</a:t>
            </a:r>
          </a:p>
          <a:p>
            <a:pPr lvl="0">
              <a:spcBef>
                <a:spcPts val="0"/>
              </a:spcBef>
              <a:buNone/>
            </a:pPr>
            <a:r>
              <a:rPr lang="hr" sz="2400" dirty="0" smtClean="0"/>
              <a:t>10th May 2017</a:t>
            </a:r>
            <a:endParaRPr lang="h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 dirty="0" smtClean="0"/>
              <a:t>The goal:</a:t>
            </a:r>
            <a:endParaRPr lang="hr" dirty="0"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79512" y="987574"/>
            <a:ext cx="3672408" cy="35813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/>
            <a:r>
              <a:rPr lang="hr-HR" sz="2400" b="1" dirty="0" smtClean="0"/>
              <a:t>    </a:t>
            </a:r>
            <a:r>
              <a:rPr lang="en-GB" sz="2400" b="1" dirty="0" smtClean="0"/>
              <a:t>The </a:t>
            </a:r>
            <a:r>
              <a:rPr lang="en-GB" sz="2400" b="1" dirty="0" smtClean="0"/>
              <a:t>theme of the </a:t>
            </a:r>
            <a:r>
              <a:rPr lang="en-GB" sz="2400" b="1" dirty="0" smtClean="0"/>
              <a:t>United</a:t>
            </a:r>
            <a:r>
              <a:rPr lang="hr-HR" sz="2400" b="1" dirty="0" smtClean="0"/>
              <a:t> </a:t>
            </a:r>
            <a:r>
              <a:rPr lang="en-GB" sz="2400" b="1" dirty="0" smtClean="0"/>
              <a:t>Nations </a:t>
            </a:r>
            <a:r>
              <a:rPr lang="en-GB" sz="2400" b="1" dirty="0" smtClean="0"/>
              <a:t>International Year of Pulses 2016 is to raise public awareness of the nutritional </a:t>
            </a:r>
            <a:r>
              <a:rPr lang="en-GB" sz="2400" b="1" dirty="0" smtClean="0"/>
              <a:t>benefits</a:t>
            </a:r>
            <a:r>
              <a:rPr lang="hr-HR" sz="2400" b="1" dirty="0" smtClean="0"/>
              <a:t> </a:t>
            </a:r>
            <a:r>
              <a:rPr lang="en-GB" sz="2400" b="1" dirty="0" smtClean="0"/>
              <a:t>of </a:t>
            </a:r>
            <a:r>
              <a:rPr lang="en-GB" sz="2400" b="1" dirty="0" smtClean="0"/>
              <a:t>legumes</a:t>
            </a:r>
            <a:r>
              <a:rPr lang="en-GB" sz="3200" b="1" dirty="0" smtClean="0"/>
              <a:t>. </a:t>
            </a:r>
            <a:endParaRPr lang="hr" sz="3000" dirty="0"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860032" y="1203597"/>
            <a:ext cx="3972268" cy="336527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63" name="Shape 63" descr="IMG_20170328_13074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8505" y="1727100"/>
            <a:ext cx="2562292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 descr="IMG_20170316_12105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6378" y="1526851"/>
            <a:ext cx="2562300" cy="3416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 dirty="0" smtClean="0"/>
              <a:t>The aim:</a:t>
            </a:r>
            <a:endParaRPr lang="hr" dirty="0"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sz="2000" b="1" dirty="0" smtClean="0"/>
              <a:t>In this </a:t>
            </a:r>
            <a:r>
              <a:rPr lang="en-GB" sz="2000" b="1" dirty="0" err="1" smtClean="0"/>
              <a:t>eTwinning</a:t>
            </a:r>
            <a:r>
              <a:rPr lang="en-GB" sz="2000" b="1" dirty="0" smtClean="0"/>
              <a:t> project we also address the experimental aspect of the cultivation of these legumes in the school environment, as well as the cultural dimension through collaboration between institutions on 4 continents</a:t>
            </a:r>
            <a:endParaRPr lang="hr-HR" sz="2000" dirty="0" smtClean="0"/>
          </a:p>
          <a:p>
            <a:pPr lvl="0">
              <a:spcBef>
                <a:spcPts val="0"/>
              </a:spcBef>
              <a:buNone/>
            </a:pPr>
            <a:endParaRPr lang="hr" sz="2400" dirty="0"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2" name="Shape 72" descr="IMG_20170406_11005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3199" y="173899"/>
            <a:ext cx="3579178" cy="4772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 dirty="0" smtClean="0"/>
              <a:t>Activities:</a:t>
            </a:r>
            <a:endParaRPr lang="hr" dirty="0"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88292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42900">
              <a:buFontTx/>
              <a:buChar char="-"/>
            </a:pPr>
            <a:r>
              <a:rPr lang="hr-HR" sz="1800" dirty="0" err="1" smtClean="0"/>
              <a:t>Growing</a:t>
            </a:r>
            <a:r>
              <a:rPr lang="hr-HR" sz="1800" dirty="0" smtClean="0"/>
              <a:t> </a:t>
            </a:r>
            <a:r>
              <a:rPr lang="hr-HR" sz="1800" dirty="0" err="1" smtClean="0"/>
              <a:t>beans</a:t>
            </a:r>
            <a:r>
              <a:rPr lang="hr-HR" sz="1800" dirty="0" smtClean="0"/>
              <a:t> </a:t>
            </a:r>
            <a:r>
              <a:rPr lang="hr-HR" sz="1800" dirty="0" err="1" smtClean="0"/>
              <a:t>activity</a:t>
            </a:r>
            <a:endParaRPr lang="hr" sz="1800" dirty="0" smtClean="0"/>
          </a:p>
          <a:p>
            <a:pPr marL="457200" indent="-342900">
              <a:buFontTx/>
              <a:buChar char="-"/>
            </a:pPr>
            <a:r>
              <a:rPr lang="hr-HR" sz="1800" dirty="0" smtClean="0"/>
              <a:t>At </a:t>
            </a:r>
            <a:r>
              <a:rPr lang="hr-HR" sz="1800" dirty="0" err="1" smtClean="0"/>
              <a:t>our</a:t>
            </a:r>
            <a:r>
              <a:rPr lang="hr-HR" sz="1800" dirty="0" smtClean="0"/>
              <a:t> </a:t>
            </a:r>
            <a:r>
              <a:rPr lang="hr-HR" sz="1800" dirty="0" err="1" smtClean="0"/>
              <a:t>school</a:t>
            </a:r>
            <a:r>
              <a:rPr lang="hr-HR" sz="1800" dirty="0" smtClean="0"/>
              <a:t>'s </a:t>
            </a:r>
            <a:r>
              <a:rPr lang="hr-HR" sz="1800" dirty="0" err="1" smtClean="0"/>
              <a:t>canteen</a:t>
            </a:r>
            <a:r>
              <a:rPr lang="hr-HR" sz="1800" dirty="0" smtClean="0"/>
              <a:t>: </a:t>
            </a:r>
            <a:r>
              <a:rPr lang="hr-HR" sz="1800" dirty="0" err="1" smtClean="0"/>
              <a:t>Cooking</a:t>
            </a:r>
            <a:endParaRPr lang="hr" sz="1800" dirty="0" smtClean="0"/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hr" sz="1800" dirty="0" smtClean="0"/>
              <a:t>Nutrition</a:t>
            </a:r>
            <a:endParaRPr lang="hr" sz="1800" dirty="0"/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hr" sz="1800" dirty="0" smtClean="0"/>
              <a:t>Art Bean</a:t>
            </a:r>
            <a:endParaRPr lang="hr" sz="1800" dirty="0"/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hr" sz="1800" dirty="0" smtClean="0"/>
              <a:t>collaboration</a:t>
            </a:r>
            <a:endParaRPr lang="hr" sz="1800" dirty="0"/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hr" sz="1800" dirty="0" smtClean="0"/>
              <a:t>exchanging</a:t>
            </a:r>
            <a:endParaRPr lang="hr" sz="1800" dirty="0"/>
          </a:p>
          <a:p>
            <a:pPr marL="457200" lvl="0" indent="-342900">
              <a:spcBef>
                <a:spcPts val="0"/>
              </a:spcBef>
              <a:buSzPct val="100000"/>
              <a:buChar char="-"/>
            </a:pPr>
            <a:r>
              <a:rPr lang="hr" sz="1800" dirty="0" smtClean="0"/>
              <a:t>evaluation</a:t>
            </a:r>
            <a:endParaRPr lang="hr" sz="1800" dirty="0"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0" name="Shape 80" descr="IMG_20170406_10472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6454" y="1489223"/>
            <a:ext cx="2252600" cy="300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 descr="IMG_20170328_13570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7899" y="79974"/>
            <a:ext cx="2408546" cy="3211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 descr="IMG_4389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248224">
            <a:off x="3938974" y="2903400"/>
            <a:ext cx="1642548" cy="2190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 dirty="0" smtClean="0"/>
              <a:t>PARTNER SCHOOLS:</a:t>
            </a:r>
            <a:endParaRPr lang="hr" dirty="0"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 dirty="0"/>
              <a:t>	</a:t>
            </a:r>
            <a:r>
              <a:rPr lang="hr" sz="2400" dirty="0" smtClean="0"/>
              <a:t>Greece, Romania</a:t>
            </a:r>
            <a:r>
              <a:rPr lang="hr" sz="2400" dirty="0"/>
              <a:t>, </a:t>
            </a:r>
            <a:r>
              <a:rPr lang="hr" sz="2400" dirty="0" smtClean="0"/>
              <a:t>Ukraine, Azerbaijan</a:t>
            </a:r>
            <a:r>
              <a:rPr lang="hr" sz="2400" dirty="0"/>
              <a:t>, </a:t>
            </a:r>
            <a:r>
              <a:rPr lang="hr" sz="2400" dirty="0" smtClean="0"/>
              <a:t>France, </a:t>
            </a:r>
            <a:r>
              <a:rPr lang="hr" sz="2400" dirty="0"/>
              <a:t>Latvia, </a:t>
            </a:r>
            <a:r>
              <a:rPr lang="hr" sz="2400" dirty="0" smtClean="0"/>
              <a:t>Spain</a:t>
            </a:r>
            <a:r>
              <a:rPr lang="hr" sz="2400" dirty="0" smtClean="0"/>
              <a:t>, Chinana</a:t>
            </a:r>
            <a:r>
              <a:rPr lang="hr" sz="2400" dirty="0"/>
              <a:t>, </a:t>
            </a:r>
            <a:r>
              <a:rPr lang="hr" sz="2400" dirty="0" smtClean="0"/>
              <a:t>Tunisia, India, Sovenia, Italy, Macedonia, Brazil,Croatia </a:t>
            </a:r>
            <a:r>
              <a:rPr lang="hr" sz="2400" dirty="0"/>
              <a:t>....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hr-HR" sz="2400" dirty="0" smtClean="0"/>
              <a:t>S</a:t>
            </a:r>
            <a:r>
              <a:rPr lang="hr" sz="2400" dirty="0" smtClean="0"/>
              <a:t>chools are allowed to join according to their Curriculum</a:t>
            </a:r>
            <a:endParaRPr lang="hr" sz="2400" dirty="0"/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hr" sz="2400" dirty="0" smtClean="0"/>
              <a:t>The project started in August 2016</a:t>
            </a:r>
            <a:r>
              <a:rPr lang="hr" sz="2400" dirty="0"/>
              <a:t>. </a:t>
            </a:r>
            <a:r>
              <a:rPr lang="hr" sz="2400" dirty="0" smtClean="0"/>
              <a:t>till June </a:t>
            </a:r>
            <a:r>
              <a:rPr lang="hr" sz="2400" dirty="0" smtClean="0"/>
              <a:t>2017.</a:t>
            </a:r>
            <a:endParaRPr lang="hr" sz="2400" dirty="0"/>
          </a:p>
          <a:p>
            <a:pPr lv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hr" sz="2400" dirty="0" smtClean="0"/>
          </a:p>
          <a:p>
            <a:pPr lvl="0">
              <a:spcBef>
                <a:spcPts val="0"/>
              </a:spcBef>
              <a:buNone/>
            </a:pPr>
            <a:r>
              <a:rPr lang="hr" sz="2400" dirty="0" smtClean="0"/>
              <a:t>Members of the project in our school are </a:t>
            </a:r>
            <a:r>
              <a:rPr lang="hr" sz="2400" dirty="0"/>
              <a:t>Kata </a:t>
            </a:r>
            <a:r>
              <a:rPr lang="hr" sz="2400" dirty="0" smtClean="0"/>
              <a:t>Grgljanić, Manda Šteko and Slađana Raguž and classes 2.b, 3.b</a:t>
            </a:r>
            <a:r>
              <a:rPr lang="hr" sz="2400" dirty="0"/>
              <a:t>, 5.b, </a:t>
            </a:r>
            <a:r>
              <a:rPr lang="hr" sz="2400" dirty="0" smtClean="0"/>
              <a:t>7.a,b. </a:t>
            </a:r>
            <a:endParaRPr lang="hr" sz="2400" dirty="0"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SzPct val="100000"/>
            </a:pPr>
            <a:r>
              <a:rPr lang="hr-HR" sz="2400" dirty="0" smtClean="0"/>
              <a:t>     W</a:t>
            </a:r>
            <a:r>
              <a:rPr lang="hr" sz="2400" dirty="0" smtClean="0"/>
              <a:t>e were working in                a project during extra curricular group – Domaćinstvo, Art, English lessons and Ethics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" dirty="0" smtClean="0"/>
              <a:t>        Evaluation</a:t>
            </a:r>
            <a:r>
              <a:rPr lang="hr" dirty="0" smtClean="0"/>
              <a:t>:</a:t>
            </a:r>
            <a:endParaRPr lang="hr" dirty="0"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251520" y="1275606"/>
            <a:ext cx="4104456" cy="30963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SzPct val="100000"/>
            </a:pPr>
            <a:endParaRPr lang="hr" sz="2000" dirty="0" smtClean="0"/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hr" sz="2000" dirty="0" smtClean="0"/>
              <a:t>-     On the Twinspace: Students and teachers fill the forms</a:t>
            </a:r>
          </a:p>
          <a:p>
            <a:pPr marL="457200" lvl="0" indent="-381000">
              <a:spcBef>
                <a:spcPts val="0"/>
              </a:spcBef>
              <a:buSzPct val="100000"/>
              <a:buChar char="-"/>
            </a:pPr>
            <a:r>
              <a:rPr lang="hr" sz="2000" dirty="0" smtClean="0"/>
              <a:t>In the students’ Register: – teachers will evaluate students’ work</a:t>
            </a:r>
          </a:p>
          <a:p>
            <a:pPr marL="457200" lvl="0" indent="-381000">
              <a:spcBef>
                <a:spcPts val="0"/>
              </a:spcBef>
              <a:buSzPct val="100000"/>
            </a:pPr>
            <a:endParaRPr lang="hr" sz="2400" dirty="0" smtClean="0"/>
          </a:p>
          <a:p>
            <a:pPr marL="457200" lvl="0" indent="-381000">
              <a:spcBef>
                <a:spcPts val="0"/>
              </a:spcBef>
              <a:buSzPct val="100000"/>
              <a:buChar char="-"/>
            </a:pPr>
            <a:endParaRPr lang="hr" sz="2400" dirty="0"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716016" y="915566"/>
            <a:ext cx="4032448" cy="345638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hr-HR" sz="1800" dirty="0" smtClean="0"/>
              <a:t>W</a:t>
            </a:r>
            <a:r>
              <a:rPr lang="hr" sz="1800" dirty="0" smtClean="0"/>
              <a:t>e’ll fill forms (teachers and pupils) on Twinspace Evaluation page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hr" sz="1800" dirty="0" smtClean="0"/>
              <a:t>	</a:t>
            </a:r>
            <a:r>
              <a:rPr lang="hr" sz="1800" dirty="0" smtClean="0"/>
              <a:t>(Students will do the evaluation in L1 – on the pieces of paper and then we’ll translate and complete online forms together.</a:t>
            </a:r>
            <a:endParaRPr lang="hr" sz="1800" dirty="0"/>
          </a:p>
          <a:p>
            <a:pPr marL="457200" lvl="0" indent="-342900">
              <a:spcBef>
                <a:spcPts val="0"/>
              </a:spcBef>
              <a:buSzPct val="100000"/>
              <a:buChar char="-"/>
            </a:pPr>
            <a:r>
              <a:rPr lang="hr-HR" sz="1800" dirty="0" smtClean="0"/>
              <a:t>A</a:t>
            </a:r>
            <a:r>
              <a:rPr lang="hr" sz="1800" dirty="0" smtClean="0"/>
              <a:t>t the end of the project we will apply for the quality label</a:t>
            </a:r>
            <a:endParaRPr lang="hr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203</Words>
  <Application>Microsoft Office PowerPoint</Application>
  <PresentationFormat>Prikaz na zaslonu (16:9)</PresentationFormat>
  <Paragraphs>33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simple-light-2</vt:lpstr>
      <vt:lpstr>      Mr Bean, Mrs Lentil  and their tiny peas celebrating the International Year of Pulses 2016 </vt:lpstr>
      <vt:lpstr>The goal:</vt:lpstr>
      <vt:lpstr>The aim:</vt:lpstr>
      <vt:lpstr>Activities:</vt:lpstr>
      <vt:lpstr>PARTNER SCHOOLS:</vt:lpstr>
      <vt:lpstr>Slajd 6</vt:lpstr>
      <vt:lpstr>        Evaluation: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 Bean, Mrs Lentil  and their tiny peas celebrating the International Year of Pulses 2016</dc:title>
  <dc:creator>Ucenik 24</dc:creator>
  <cp:lastModifiedBy>Ucenik 24</cp:lastModifiedBy>
  <cp:revision>5</cp:revision>
  <dcterms:modified xsi:type="dcterms:W3CDTF">2017-07-06T08:20:56Z</dcterms:modified>
</cp:coreProperties>
</file>