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1" r:id="rId5"/>
    <p:sldId id="265" r:id="rId6"/>
    <p:sldId id="267" r:id="rId7"/>
    <p:sldId id="266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983D-A9CC-4558-9BCA-1F816D4A7B72}" type="datetimeFigureOut">
              <a:rPr lang="hr-HR" smtClean="0"/>
              <a:t>26.9.2018.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2E41-2A94-40C8-B545-C35B05F7A7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3388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983D-A9CC-4558-9BCA-1F816D4A7B72}" type="datetimeFigureOut">
              <a:rPr lang="hr-HR" smtClean="0"/>
              <a:t>26.9.2018.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2E41-2A94-40C8-B545-C35B05F7A7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132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983D-A9CC-4558-9BCA-1F816D4A7B72}" type="datetimeFigureOut">
              <a:rPr lang="hr-HR" smtClean="0"/>
              <a:t>26.9.2018.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2E41-2A94-40C8-B545-C35B05F7A7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703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983D-A9CC-4558-9BCA-1F816D4A7B72}" type="datetimeFigureOut">
              <a:rPr lang="hr-HR" smtClean="0"/>
              <a:t>26.9.2018.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2E41-2A94-40C8-B545-C35B05F7A7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63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983D-A9CC-4558-9BCA-1F816D4A7B72}" type="datetimeFigureOut">
              <a:rPr lang="hr-HR" smtClean="0"/>
              <a:t>26.9.2018.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2E41-2A94-40C8-B545-C35B05F7A7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6021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983D-A9CC-4558-9BCA-1F816D4A7B72}" type="datetimeFigureOut">
              <a:rPr lang="hr-HR" smtClean="0"/>
              <a:t>26.9.2018.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2E41-2A94-40C8-B545-C35B05F7A7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6179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983D-A9CC-4558-9BCA-1F816D4A7B72}" type="datetimeFigureOut">
              <a:rPr lang="hr-HR" smtClean="0"/>
              <a:t>26.9.2018.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2E41-2A94-40C8-B545-C35B05F7A7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663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983D-A9CC-4558-9BCA-1F816D4A7B72}" type="datetimeFigureOut">
              <a:rPr lang="hr-HR" smtClean="0"/>
              <a:t>26.9.2018.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2E41-2A94-40C8-B545-C35B05F7A7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404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983D-A9CC-4558-9BCA-1F816D4A7B72}" type="datetimeFigureOut">
              <a:rPr lang="hr-HR" smtClean="0"/>
              <a:t>26.9.2018.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2E41-2A94-40C8-B545-C35B05F7A7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6488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983D-A9CC-4558-9BCA-1F816D4A7B72}" type="datetimeFigureOut">
              <a:rPr lang="hr-HR" smtClean="0"/>
              <a:t>26.9.2018.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2E41-2A94-40C8-B545-C35B05F7A7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6836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983D-A9CC-4558-9BCA-1F816D4A7B72}" type="datetimeFigureOut">
              <a:rPr lang="hr-HR" smtClean="0"/>
              <a:t>26.9.2018.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2E41-2A94-40C8-B545-C35B05F7A7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939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A983D-A9CC-4558-9BCA-1F816D4A7B72}" type="datetimeFigureOut">
              <a:rPr lang="hr-HR" smtClean="0"/>
              <a:t>26.9.2018.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72E41-2A94-40C8-B545-C35B05F7A7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503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7200" b="1" dirty="0" smtClean="0"/>
              <a:t>PORTUGAL</a:t>
            </a:r>
            <a:endParaRPr lang="hr-HR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MIGRATION MATTERS</a:t>
            </a:r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65" y="5817866"/>
            <a:ext cx="2340033" cy="85621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0" y="5257800"/>
            <a:ext cx="1408475" cy="141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3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57" y="225107"/>
            <a:ext cx="5573389" cy="4175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166" y="2242360"/>
            <a:ext cx="5751436" cy="4315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5751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27" y="515468"/>
            <a:ext cx="6185870" cy="48403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417" y="2076994"/>
            <a:ext cx="5781509" cy="45406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957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5083">
            <a:off x="436628" y="1236890"/>
            <a:ext cx="3163888" cy="2373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184">
            <a:off x="3708763" y="579128"/>
            <a:ext cx="2964160" cy="2223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546" y="2947100"/>
            <a:ext cx="2973859" cy="2230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022" y="207990"/>
            <a:ext cx="2224046" cy="2965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6506">
            <a:off x="559344" y="4127416"/>
            <a:ext cx="3192733" cy="2394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895" y="5259872"/>
            <a:ext cx="2287161" cy="1415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324">
            <a:off x="7182475" y="3433489"/>
            <a:ext cx="3071789" cy="2141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9128">
            <a:off x="9566164" y="5066783"/>
            <a:ext cx="2151741" cy="1613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819">
            <a:off x="9356833" y="704616"/>
            <a:ext cx="2671495" cy="1972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916" y="2423547"/>
            <a:ext cx="1778157" cy="2370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0002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154" y="175900"/>
            <a:ext cx="9914709" cy="6483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974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4" y="256360"/>
            <a:ext cx="4175760" cy="31318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06" y="147774"/>
            <a:ext cx="4123509" cy="30926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82" y="3105694"/>
            <a:ext cx="4619897" cy="34649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8" y="4036423"/>
            <a:ext cx="2978330" cy="2233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39" y="3874769"/>
            <a:ext cx="3193869" cy="2395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8621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526" y="4815944"/>
            <a:ext cx="1787298" cy="179284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" y="5651182"/>
            <a:ext cx="2617136" cy="957602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1867989" y="653143"/>
            <a:ext cx="85431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/>
              <a:t>Meeting in Portugal</a:t>
            </a:r>
          </a:p>
          <a:p>
            <a:endParaRPr lang="en-US" sz="3200" i="1" dirty="0"/>
          </a:p>
          <a:p>
            <a:r>
              <a:rPr lang="en-US" sz="3200" i="1" dirty="0"/>
              <a:t>This was our first time taking part in a project. It was very nice and we enjoyed all the activities. We learned a lot of words in a lot of foreign languages and we had an opportunity to speak to immigrants in Portugal. Portuguese, you were wonderful hosts!</a:t>
            </a:r>
          </a:p>
          <a:p>
            <a:endParaRPr lang="en-US" sz="3200" i="1" dirty="0"/>
          </a:p>
          <a:p>
            <a:r>
              <a:rPr lang="en-US" sz="3200" i="1" dirty="0"/>
              <a:t>Croatian team, Simona and Denis </a:t>
            </a:r>
            <a:endParaRPr lang="hr-HR" sz="3200" i="1" dirty="0"/>
          </a:p>
        </p:txBody>
      </p:sp>
    </p:spTree>
    <p:extLst>
      <p:ext uri="{BB962C8B-B14F-4D97-AF65-F5344CB8AC3E}">
        <p14:creationId xmlns:p14="http://schemas.microsoft.com/office/powerpoint/2010/main" val="1124103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65</Words>
  <Application>Microsoft Office PowerPoint</Application>
  <PresentationFormat>Široki zaslon</PresentationFormat>
  <Paragraphs>7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PORTUGAL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Portugal</dc:title>
  <dc:creator>Ekiii</dc:creator>
  <cp:lastModifiedBy>Korisnik</cp:lastModifiedBy>
  <cp:revision>16</cp:revision>
  <dcterms:created xsi:type="dcterms:W3CDTF">2018-05-24T18:24:47Z</dcterms:created>
  <dcterms:modified xsi:type="dcterms:W3CDTF">2018-09-26T11:54:44Z</dcterms:modified>
</cp:coreProperties>
</file>