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22"/>
  </p:notesMasterIdLst>
  <p:handoutMasterIdLst>
    <p:handoutMasterId r:id="rId23"/>
  </p:handoutMasterIdLst>
  <p:sldIdLst>
    <p:sldId id="256" r:id="rId5"/>
    <p:sldId id="257" r:id="rId6"/>
    <p:sldId id="258" r:id="rId7"/>
    <p:sldId id="259" r:id="rId8"/>
    <p:sldId id="267" r:id="rId9"/>
    <p:sldId id="268" r:id="rId10"/>
    <p:sldId id="265" r:id="rId11"/>
    <p:sldId id="260" r:id="rId12"/>
    <p:sldId id="261" r:id="rId13"/>
    <p:sldId id="264" r:id="rId14"/>
    <p:sldId id="262" r:id="rId15"/>
    <p:sldId id="271" r:id="rId16"/>
    <p:sldId id="266" r:id="rId17"/>
    <p:sldId id="263" r:id="rId18"/>
    <p:sldId id="272" r:id="rId19"/>
    <p:sldId id="270" r:id="rId20"/>
    <p:sldId id="269" r:id="rId21"/>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1152">
          <p15:clr>
            <a:srgbClr val="A4A3A4"/>
          </p15:clr>
        </p15:guide>
        <p15:guide id="4" orient="horz" pos="3888">
          <p15:clr>
            <a:srgbClr val="A4A3A4"/>
          </p15:clr>
        </p15:guide>
        <p15:guide id="5" orient="horz" pos="3072">
          <p15:clr>
            <a:srgbClr val="A4A3A4"/>
          </p15:clr>
        </p15:guide>
        <p15:guide id="6" orient="horz" pos="432">
          <p15:clr>
            <a:srgbClr val="A4A3A4"/>
          </p15:clr>
        </p15:guide>
        <p15:guide id="7" orient="horz" pos="3648">
          <p15:clr>
            <a:srgbClr val="A4A3A4"/>
          </p15:clr>
        </p15:guide>
        <p15:guide id="8" pos="3839">
          <p15:clr>
            <a:srgbClr val="A4A3A4"/>
          </p15:clr>
        </p15:guide>
        <p15:guide id="9" pos="767">
          <p15:clr>
            <a:srgbClr val="A4A3A4"/>
          </p15:clr>
        </p15:guide>
        <p15:guide id="10" pos="6911">
          <p15:clr>
            <a:srgbClr val="A4A3A4"/>
          </p15:clr>
        </p15:guide>
        <p15:guide id="11" pos="5711">
          <p15:clr>
            <a:srgbClr val="A4A3A4"/>
          </p15:clr>
        </p15:guide>
        <p15:guide id="12" pos="7247">
          <p15:clr>
            <a:srgbClr val="A4A3A4"/>
          </p15:clr>
        </p15:guide>
        <p15:guide id="13" pos="3695">
          <p15:clr>
            <a:srgbClr val="A4A3A4"/>
          </p15:clr>
        </p15:guide>
        <p15:guide id="14" pos="431">
          <p15:clr>
            <a:srgbClr val="A4A3A4"/>
          </p15:clr>
        </p15:guide>
        <p15:guide id="15" pos="28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B8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714" y="72"/>
      </p:cViewPr>
      <p:guideLst>
        <p:guide orient="horz" pos="2160"/>
        <p:guide orient="horz" pos="1008"/>
        <p:guide orient="horz" pos="1152"/>
        <p:guide orient="horz" pos="3888"/>
        <p:guide orient="horz" pos="3072"/>
        <p:guide orient="horz" pos="432"/>
        <p:guide orient="horz" pos="3648"/>
        <p:guide pos="3839"/>
        <p:guide pos="767"/>
        <p:guide pos="6911"/>
        <p:guide pos="5711"/>
        <p:guide pos="7247"/>
        <p:guide pos="3695"/>
        <p:guide pos="431"/>
        <p:guide pos="2879"/>
      </p:guideLst>
    </p:cSldViewPr>
  </p:slideViewPr>
  <p:notesTextViewPr>
    <p:cViewPr>
      <p:scale>
        <a:sx n="1" d="1"/>
        <a:sy n="1" d="1"/>
      </p:scale>
      <p:origin x="0" y="0"/>
    </p:cViewPr>
  </p:notesTextViewPr>
  <p:notesViewPr>
    <p:cSldViewPr>
      <p:cViewPr varScale="1">
        <p:scale>
          <a:sx n="82" d="100"/>
          <a:sy n="82" d="100"/>
        </p:scale>
        <p:origin x="1308"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pl-PL" smtClean="0"/>
              <a:pPr/>
              <a:t>2017-11-28</a:t>
            </a:fld>
            <a:endParaRPr lang="pl-PL" dirty="0"/>
          </a:p>
        </p:txBody>
      </p:sp>
      <p:sp>
        <p:nvSpPr>
          <p:cNvPr id="4" name="Symbol zastępczy stop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dirty="0"/>
          </a:p>
        </p:txBody>
      </p:sp>
      <p:sp>
        <p:nvSpPr>
          <p:cNvPr id="5" name="Symbol zastępczy numeru slajd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lang="pl-PL" smtClean="0"/>
              <a:pPr/>
              <a:t>‹#›</a:t>
            </a:fld>
            <a:endParaRPr lang="pl-PL" dirty="0"/>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pl-PL" smtClean="0"/>
              <a:pPr/>
              <a:t>2017-11-28</a:t>
            </a:fld>
            <a:endParaRPr lang="pl-PL" dirty="0"/>
          </a:p>
        </p:txBody>
      </p:sp>
      <p:sp>
        <p:nvSpPr>
          <p:cNvPr id="4" name="Symbol zastępczy obrazu slajdu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pl-PL" dirty="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dirty="0"/>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lang="pl-PL" smtClean="0"/>
              <a:pPr/>
              <a:t>‹#›</a:t>
            </a:fld>
            <a:endParaRPr lang="pl-PL" dirty="0"/>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6" name="Dowolny kształt 6"/>
          <p:cNvSpPr>
            <a:spLocks noEditPoints="1"/>
          </p:cNvSpPr>
          <p:nvPr/>
        </p:nvSpPr>
        <p:spPr bwMode="auto">
          <a:xfrm>
            <a:off x="-4763" y="285750"/>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lang="pl-PL" noProof="0" dirty="0">
              <a:solidFill>
                <a:schemeClr val="lt1"/>
              </a:solidFill>
            </a:endParaRPr>
          </a:p>
        </p:txBody>
      </p:sp>
      <p:sp>
        <p:nvSpPr>
          <p:cNvPr id="2" name="Tytuł 1"/>
          <p:cNvSpPr>
            <a:spLocks noGrp="1"/>
          </p:cNvSpPr>
          <p:nvPr>
            <p:ph type="ctrTitle"/>
          </p:nvPr>
        </p:nvSpPr>
        <p:spPr>
          <a:xfrm>
            <a:off x="1217613" y="1828799"/>
            <a:ext cx="9753600" cy="3048001"/>
          </a:xfrm>
        </p:spPr>
        <p:txBody>
          <a:bodyPr>
            <a:normAutofit/>
          </a:bodyPr>
          <a:lstStyle>
            <a:lvl1pPr>
              <a:defRPr sz="4400"/>
            </a:lvl1pPr>
          </a:lstStyle>
          <a:p>
            <a:r>
              <a:rPr lang="pl-PL" noProof="0" smtClean="0"/>
              <a:t>Kliknij, aby edytować styl</a:t>
            </a:r>
            <a:endParaRPr lang="pl-PL" noProof="0" dirty="0"/>
          </a:p>
        </p:txBody>
      </p:sp>
      <p:sp>
        <p:nvSpPr>
          <p:cNvPr id="3" name="Podtytuł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noProof="0" smtClean="0"/>
              <a:t>Kliknij, aby edytować styl wzorca podtytułu</a:t>
            </a:r>
            <a:endParaRPr lang="pl-PL" noProof="0" dirty="0"/>
          </a:p>
        </p:txBody>
      </p:sp>
    </p:spTree>
    <p:extLst>
      <p:ext uri="{BB962C8B-B14F-4D97-AF65-F5344CB8AC3E}">
        <p14:creationId xmlns:p14="http://schemas.microsoft.com/office/powerpoint/2010/main" val="925245868"/>
      </p:ext>
    </p:extLst>
  </p:cSld>
  <p:clrMapOvr>
    <a:masterClrMapping/>
  </p:clrMapOvr>
  <p:transition spd="med">
    <p:pull dir="l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noProof="0" smtClean="0"/>
              <a:t>Kliknij, aby edytować styl</a:t>
            </a:r>
            <a:endParaRPr lang="pl-PL" noProof="0" dirty="0"/>
          </a:p>
        </p:txBody>
      </p:sp>
      <p:sp>
        <p:nvSpPr>
          <p:cNvPr id="3" name="Symbol zastępczy tytułu pionowego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endParaRPr lang="pl-PL" noProof="0" dirty="0"/>
          </a:p>
        </p:txBody>
      </p:sp>
      <p:sp>
        <p:nvSpPr>
          <p:cNvPr id="4" name="Symbol zastępczy daty 3"/>
          <p:cNvSpPr>
            <a:spLocks noGrp="1"/>
          </p:cNvSpPr>
          <p:nvPr>
            <p:ph type="dt" sz="half" idx="10"/>
          </p:nvPr>
        </p:nvSpPr>
        <p:spPr/>
        <p:txBody>
          <a:bodyPr/>
          <a:lstStyle/>
          <a:p>
            <a:fld id="{EDF33987-6305-4E2A-BF18-EF013ECE927B}" type="datetimeFigureOut">
              <a:rPr lang="pl-PL" noProof="0" smtClean="0"/>
              <a:pPr/>
              <a:t>2017-11-28</a:t>
            </a:fld>
            <a:endParaRPr lang="pl-PL" noProof="0" dirty="0"/>
          </a:p>
        </p:txBody>
      </p:sp>
      <p:sp>
        <p:nvSpPr>
          <p:cNvPr id="5" name="Symbol zastępczy stopki 4"/>
          <p:cNvSpPr>
            <a:spLocks noGrp="1"/>
          </p:cNvSpPr>
          <p:nvPr>
            <p:ph type="ftr" sz="quarter" idx="11"/>
          </p:nvPr>
        </p:nvSpPr>
        <p:spPr/>
        <p:txBody>
          <a:bodyPr/>
          <a:lstStyle/>
          <a:p>
            <a:endParaRPr lang="pl-PL" noProof="0" dirty="0"/>
          </a:p>
        </p:txBody>
      </p:sp>
      <p:sp>
        <p:nvSpPr>
          <p:cNvPr id="6" name="Symbol zastępczy numeru slajdu 5"/>
          <p:cNvSpPr>
            <a:spLocks noGrp="1"/>
          </p:cNvSpPr>
          <p:nvPr>
            <p:ph type="sldNum" sz="quarter" idx="12"/>
          </p:nvPr>
        </p:nvSpPr>
        <p:spPr/>
        <p:txBody>
          <a:bodyPr/>
          <a:lstStyle/>
          <a:p>
            <a:fld id="{F36C87F6-986D-49E6-AF40-1B3A1EE8064D}" type="slidenum">
              <a:rPr lang="pl-PL" noProof="0" smtClean="0"/>
              <a:pPr/>
              <a:t>‹#›</a:t>
            </a:fld>
            <a:endParaRPr lang="pl-PL" noProof="0" dirty="0"/>
          </a:p>
        </p:txBody>
      </p:sp>
    </p:spTree>
    <p:extLst>
      <p:ext uri="{BB962C8B-B14F-4D97-AF65-F5344CB8AC3E}">
        <p14:creationId xmlns:p14="http://schemas.microsoft.com/office/powerpoint/2010/main" val="416573785"/>
      </p:ext>
    </p:extLst>
  </p:cSld>
  <p:clrMapOvr>
    <a:masterClrMapping/>
  </p:clrMapOvr>
  <p:transition spd="med">
    <p:pull dir="l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6898" y="685800"/>
            <a:ext cx="2134315" cy="5486400"/>
          </a:xfrm>
        </p:spPr>
        <p:txBody>
          <a:bodyPr vert="eaVert"/>
          <a:lstStyle/>
          <a:p>
            <a:r>
              <a:rPr lang="pl-PL" noProof="0" smtClean="0"/>
              <a:t>Kliknij, aby edytować styl</a:t>
            </a:r>
            <a:endParaRPr lang="pl-PL" noProof="0" dirty="0"/>
          </a:p>
        </p:txBody>
      </p:sp>
      <p:sp>
        <p:nvSpPr>
          <p:cNvPr id="3" name="Symbol zastępczy tytułu pionowego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endParaRPr lang="pl-PL" noProof="0" dirty="0"/>
          </a:p>
        </p:txBody>
      </p:sp>
      <p:sp>
        <p:nvSpPr>
          <p:cNvPr id="4" name="Symbol zastępczy daty 3"/>
          <p:cNvSpPr>
            <a:spLocks noGrp="1"/>
          </p:cNvSpPr>
          <p:nvPr>
            <p:ph type="dt" sz="half" idx="10"/>
          </p:nvPr>
        </p:nvSpPr>
        <p:spPr/>
        <p:txBody>
          <a:bodyPr/>
          <a:lstStyle/>
          <a:p>
            <a:fld id="{EDF33987-6305-4E2A-BF18-EF013ECE927B}" type="datetimeFigureOut">
              <a:rPr lang="pl-PL" noProof="0" smtClean="0"/>
              <a:pPr/>
              <a:t>2017-11-28</a:t>
            </a:fld>
            <a:endParaRPr lang="pl-PL" noProof="0" dirty="0"/>
          </a:p>
        </p:txBody>
      </p:sp>
      <p:sp>
        <p:nvSpPr>
          <p:cNvPr id="5" name="Symbol zastępczy stopki 4"/>
          <p:cNvSpPr>
            <a:spLocks noGrp="1"/>
          </p:cNvSpPr>
          <p:nvPr>
            <p:ph type="ftr" sz="quarter" idx="11"/>
          </p:nvPr>
        </p:nvSpPr>
        <p:spPr/>
        <p:txBody>
          <a:bodyPr/>
          <a:lstStyle/>
          <a:p>
            <a:endParaRPr lang="pl-PL" noProof="0" dirty="0"/>
          </a:p>
        </p:txBody>
      </p:sp>
      <p:sp>
        <p:nvSpPr>
          <p:cNvPr id="6" name="Symbol zastępczy numeru slajdu 5"/>
          <p:cNvSpPr>
            <a:spLocks noGrp="1"/>
          </p:cNvSpPr>
          <p:nvPr>
            <p:ph type="sldNum" sz="quarter" idx="12"/>
          </p:nvPr>
        </p:nvSpPr>
        <p:spPr/>
        <p:txBody>
          <a:bodyPr/>
          <a:lstStyle/>
          <a:p>
            <a:fld id="{F36C87F6-986D-49E6-AF40-1B3A1EE8064D}" type="slidenum">
              <a:rPr lang="pl-PL" noProof="0" smtClean="0"/>
              <a:pPr/>
              <a:t>‹#›</a:t>
            </a:fld>
            <a:endParaRPr lang="pl-PL" noProof="0" dirty="0"/>
          </a:p>
        </p:txBody>
      </p:sp>
    </p:spTree>
    <p:extLst>
      <p:ext uri="{BB962C8B-B14F-4D97-AF65-F5344CB8AC3E}">
        <p14:creationId xmlns:p14="http://schemas.microsoft.com/office/powerpoint/2010/main" val="2803080029"/>
      </p:ext>
    </p:extLst>
  </p:cSld>
  <p:clrMapOvr>
    <a:masterClrMapping/>
  </p:clrMapOvr>
  <p:transition spd="med">
    <p:pull dir="l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noProof="0" smtClean="0"/>
              <a:t>Kliknij, aby edytować styl</a:t>
            </a:r>
            <a:endParaRPr lang="pl-PL" noProof="0" dirty="0"/>
          </a:p>
        </p:txBody>
      </p:sp>
      <p:sp>
        <p:nvSpPr>
          <p:cNvPr id="3" name="Symbol zastępczy zawartości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endParaRPr lang="pl-PL" noProof="0" dirty="0"/>
          </a:p>
        </p:txBody>
      </p:sp>
      <p:sp>
        <p:nvSpPr>
          <p:cNvPr id="4" name="Symbol zastępczy daty 3"/>
          <p:cNvSpPr>
            <a:spLocks noGrp="1"/>
          </p:cNvSpPr>
          <p:nvPr>
            <p:ph type="dt" sz="half" idx="10"/>
          </p:nvPr>
        </p:nvSpPr>
        <p:spPr/>
        <p:txBody>
          <a:bodyPr/>
          <a:lstStyle/>
          <a:p>
            <a:fld id="{EDF33987-6305-4E2A-BF18-EF013ECE927B}" type="datetimeFigureOut">
              <a:rPr lang="pl-PL" noProof="0" smtClean="0"/>
              <a:pPr/>
              <a:t>2017-11-28</a:t>
            </a:fld>
            <a:endParaRPr lang="pl-PL" noProof="0" dirty="0"/>
          </a:p>
        </p:txBody>
      </p:sp>
      <p:sp>
        <p:nvSpPr>
          <p:cNvPr id="5" name="Symbol zastępczy stopki 4"/>
          <p:cNvSpPr>
            <a:spLocks noGrp="1"/>
          </p:cNvSpPr>
          <p:nvPr>
            <p:ph type="ftr" sz="quarter" idx="11"/>
          </p:nvPr>
        </p:nvSpPr>
        <p:spPr/>
        <p:txBody>
          <a:bodyPr/>
          <a:lstStyle/>
          <a:p>
            <a:endParaRPr lang="pl-PL" noProof="0" dirty="0"/>
          </a:p>
        </p:txBody>
      </p:sp>
      <p:sp>
        <p:nvSpPr>
          <p:cNvPr id="6" name="Symbol zastępczy numeru slajdu 5"/>
          <p:cNvSpPr>
            <a:spLocks noGrp="1"/>
          </p:cNvSpPr>
          <p:nvPr>
            <p:ph type="sldNum" sz="quarter" idx="12"/>
          </p:nvPr>
        </p:nvSpPr>
        <p:spPr/>
        <p:txBody>
          <a:bodyPr/>
          <a:lstStyle/>
          <a:p>
            <a:fld id="{F36C87F6-986D-49E6-AF40-1B3A1EE8064D}" type="slidenum">
              <a:rPr lang="pl-PL" noProof="0" smtClean="0"/>
              <a:pPr/>
              <a:t>‹#›</a:t>
            </a:fld>
            <a:endParaRPr lang="pl-PL" noProof="0" dirty="0"/>
          </a:p>
        </p:txBody>
      </p:sp>
    </p:spTree>
    <p:extLst>
      <p:ext uri="{BB962C8B-B14F-4D97-AF65-F5344CB8AC3E}">
        <p14:creationId xmlns:p14="http://schemas.microsoft.com/office/powerpoint/2010/main" val="4226524198"/>
      </p:ext>
    </p:extLst>
  </p:cSld>
  <p:clrMapOvr>
    <a:masterClrMapping/>
  </p:clrMapOvr>
  <p:transition spd="med">
    <p:pull dir="l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1217614" y="3429000"/>
            <a:ext cx="9753600" cy="2362199"/>
          </a:xfrm>
        </p:spPr>
        <p:txBody>
          <a:bodyPr anchor="b">
            <a:normAutofit/>
          </a:bodyPr>
          <a:lstStyle>
            <a:lvl1pPr algn="l">
              <a:defRPr sz="4400" b="0" cap="all"/>
            </a:lvl1pPr>
          </a:lstStyle>
          <a:p>
            <a:r>
              <a:rPr lang="pl-PL" noProof="0" smtClean="0"/>
              <a:t>Kliknij, aby edytować styl</a:t>
            </a:r>
            <a:endParaRPr lang="pl-PL" noProof="0" dirty="0"/>
          </a:p>
        </p:txBody>
      </p:sp>
      <p:sp>
        <p:nvSpPr>
          <p:cNvPr id="3" name="Symbol zastępczy tekstu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noProof="0" smtClean="0"/>
              <a:t>Kliknij, aby edytować style wzorca tekstu</a:t>
            </a:r>
          </a:p>
        </p:txBody>
      </p:sp>
      <p:sp>
        <p:nvSpPr>
          <p:cNvPr id="4" name="Symbol zastępczy daty 3"/>
          <p:cNvSpPr>
            <a:spLocks noGrp="1"/>
          </p:cNvSpPr>
          <p:nvPr>
            <p:ph type="dt" sz="half" idx="10"/>
          </p:nvPr>
        </p:nvSpPr>
        <p:spPr/>
        <p:txBody>
          <a:bodyPr/>
          <a:lstStyle/>
          <a:p>
            <a:fld id="{EDF33987-6305-4E2A-BF18-EF013ECE927B}" type="datetimeFigureOut">
              <a:rPr lang="pl-PL" noProof="0" smtClean="0"/>
              <a:pPr/>
              <a:t>2017-11-28</a:t>
            </a:fld>
            <a:endParaRPr lang="pl-PL" noProof="0" dirty="0"/>
          </a:p>
        </p:txBody>
      </p:sp>
      <p:sp>
        <p:nvSpPr>
          <p:cNvPr id="5" name="Symbol zastępczy stopki 4"/>
          <p:cNvSpPr>
            <a:spLocks noGrp="1"/>
          </p:cNvSpPr>
          <p:nvPr>
            <p:ph type="ftr" sz="quarter" idx="11"/>
          </p:nvPr>
        </p:nvSpPr>
        <p:spPr/>
        <p:txBody>
          <a:bodyPr/>
          <a:lstStyle/>
          <a:p>
            <a:endParaRPr lang="pl-PL" noProof="0" dirty="0"/>
          </a:p>
        </p:txBody>
      </p:sp>
      <p:sp>
        <p:nvSpPr>
          <p:cNvPr id="6" name="Symbol zastępczy numeru slajdu 5"/>
          <p:cNvSpPr>
            <a:spLocks noGrp="1"/>
          </p:cNvSpPr>
          <p:nvPr>
            <p:ph type="sldNum" sz="quarter" idx="12"/>
          </p:nvPr>
        </p:nvSpPr>
        <p:spPr/>
        <p:txBody>
          <a:bodyPr/>
          <a:lstStyle/>
          <a:p>
            <a:fld id="{F36C87F6-986D-49E6-AF40-1B3A1EE8064D}" type="slidenum">
              <a:rPr lang="pl-PL" noProof="0" smtClean="0"/>
              <a:pPr/>
              <a:t>‹#›</a:t>
            </a:fld>
            <a:endParaRPr lang="pl-PL" noProof="0" dirty="0"/>
          </a:p>
        </p:txBody>
      </p:sp>
    </p:spTree>
    <p:extLst>
      <p:ext uri="{BB962C8B-B14F-4D97-AF65-F5344CB8AC3E}">
        <p14:creationId xmlns:p14="http://schemas.microsoft.com/office/powerpoint/2010/main" val="3723783341"/>
      </p:ext>
    </p:extLst>
  </p:cSld>
  <p:clrMapOvr>
    <a:masterClrMapping/>
  </p:clrMapOvr>
  <p:transition spd="med">
    <p:pull dir="l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noProof="0" smtClean="0"/>
              <a:t>Kliknij, aby edytować styl</a:t>
            </a:r>
            <a:endParaRPr lang="pl-PL" noProof="0" dirty="0"/>
          </a:p>
        </p:txBody>
      </p:sp>
      <p:sp>
        <p:nvSpPr>
          <p:cNvPr id="3" name="Symbol zastępczy zawartości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endParaRPr lang="pl-PL" noProof="0" dirty="0"/>
          </a:p>
        </p:txBody>
      </p:sp>
      <p:sp>
        <p:nvSpPr>
          <p:cNvPr id="4" name="Symbol zastępczy zawartości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endParaRPr lang="pl-PL" noProof="0" dirty="0"/>
          </a:p>
        </p:txBody>
      </p:sp>
      <p:sp>
        <p:nvSpPr>
          <p:cNvPr id="5" name="Symbol zastępczy daty 4"/>
          <p:cNvSpPr>
            <a:spLocks noGrp="1"/>
          </p:cNvSpPr>
          <p:nvPr>
            <p:ph type="dt" sz="half" idx="10"/>
          </p:nvPr>
        </p:nvSpPr>
        <p:spPr/>
        <p:txBody>
          <a:bodyPr/>
          <a:lstStyle/>
          <a:p>
            <a:fld id="{EDF33987-6305-4E2A-BF18-EF013ECE927B}" type="datetimeFigureOut">
              <a:rPr lang="pl-PL" noProof="0" smtClean="0"/>
              <a:pPr/>
              <a:t>2017-11-28</a:t>
            </a:fld>
            <a:endParaRPr lang="pl-PL" noProof="0" dirty="0"/>
          </a:p>
        </p:txBody>
      </p:sp>
      <p:sp>
        <p:nvSpPr>
          <p:cNvPr id="6" name="Symbol zastępczy stopki 5"/>
          <p:cNvSpPr>
            <a:spLocks noGrp="1"/>
          </p:cNvSpPr>
          <p:nvPr>
            <p:ph type="ftr" sz="quarter" idx="11"/>
          </p:nvPr>
        </p:nvSpPr>
        <p:spPr/>
        <p:txBody>
          <a:bodyPr/>
          <a:lstStyle/>
          <a:p>
            <a:endParaRPr lang="pl-PL" noProof="0" dirty="0"/>
          </a:p>
        </p:txBody>
      </p:sp>
      <p:sp>
        <p:nvSpPr>
          <p:cNvPr id="7" name="Symbol zastępczy numeru slajdu 6"/>
          <p:cNvSpPr>
            <a:spLocks noGrp="1"/>
          </p:cNvSpPr>
          <p:nvPr>
            <p:ph type="sldNum" sz="quarter" idx="12"/>
          </p:nvPr>
        </p:nvSpPr>
        <p:spPr/>
        <p:txBody>
          <a:bodyPr/>
          <a:lstStyle/>
          <a:p>
            <a:fld id="{F36C87F6-986D-49E6-AF40-1B3A1EE8064D}" type="slidenum">
              <a:rPr lang="pl-PL" noProof="0" smtClean="0"/>
              <a:pPr/>
              <a:t>‹#›</a:t>
            </a:fld>
            <a:endParaRPr lang="pl-PL" noProof="0" dirty="0"/>
          </a:p>
        </p:txBody>
      </p:sp>
    </p:spTree>
    <p:extLst>
      <p:ext uri="{BB962C8B-B14F-4D97-AF65-F5344CB8AC3E}">
        <p14:creationId xmlns:p14="http://schemas.microsoft.com/office/powerpoint/2010/main" val="237490620"/>
      </p:ext>
    </p:extLst>
  </p:cSld>
  <p:clrMapOvr>
    <a:masterClrMapping/>
  </p:clrMapOvr>
  <p:transition spd="med">
    <p:pull dir="l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1217614" y="274638"/>
            <a:ext cx="9753600" cy="1325562"/>
          </a:xfrm>
        </p:spPr>
        <p:txBody>
          <a:bodyPr/>
          <a:lstStyle>
            <a:lvl1pPr>
              <a:defRPr/>
            </a:lvl1pPr>
          </a:lstStyle>
          <a:p>
            <a:r>
              <a:rPr lang="pl-PL" noProof="0" smtClean="0"/>
              <a:t>Kliknij, aby edytować styl</a:t>
            </a:r>
            <a:endParaRPr lang="pl-PL" noProof="0" dirty="0"/>
          </a:p>
        </p:txBody>
      </p:sp>
      <p:sp>
        <p:nvSpPr>
          <p:cNvPr id="3" name="Symbol zastępczy tekstu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noProof="0" smtClean="0"/>
              <a:t>Kliknij, aby edytować style wzorca tekstu</a:t>
            </a:r>
          </a:p>
        </p:txBody>
      </p:sp>
      <p:sp>
        <p:nvSpPr>
          <p:cNvPr id="4" name="Symbol zastępczy zawartości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endParaRPr lang="pl-PL" noProof="0" dirty="0"/>
          </a:p>
        </p:txBody>
      </p:sp>
      <p:sp>
        <p:nvSpPr>
          <p:cNvPr id="5" name="Symbol zastępczy tekstu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noProof="0" smtClean="0"/>
              <a:t>Kliknij, aby edytować style wzorca tekstu</a:t>
            </a:r>
          </a:p>
        </p:txBody>
      </p:sp>
      <p:sp>
        <p:nvSpPr>
          <p:cNvPr id="6" name="Symbol zastępczy zawartości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endParaRPr lang="pl-PL" noProof="0" dirty="0"/>
          </a:p>
        </p:txBody>
      </p:sp>
      <p:sp>
        <p:nvSpPr>
          <p:cNvPr id="7" name="Symbol zastępczy daty 6"/>
          <p:cNvSpPr>
            <a:spLocks noGrp="1"/>
          </p:cNvSpPr>
          <p:nvPr>
            <p:ph type="dt" sz="half" idx="10"/>
          </p:nvPr>
        </p:nvSpPr>
        <p:spPr/>
        <p:txBody>
          <a:bodyPr/>
          <a:lstStyle/>
          <a:p>
            <a:fld id="{EDF33987-6305-4E2A-BF18-EF013ECE927B}" type="datetimeFigureOut">
              <a:rPr lang="pl-PL" noProof="0" smtClean="0"/>
              <a:pPr/>
              <a:t>2017-11-28</a:t>
            </a:fld>
            <a:endParaRPr lang="pl-PL" noProof="0" dirty="0"/>
          </a:p>
        </p:txBody>
      </p:sp>
      <p:sp>
        <p:nvSpPr>
          <p:cNvPr id="8" name="Symbol zastępczy stopki 7"/>
          <p:cNvSpPr>
            <a:spLocks noGrp="1"/>
          </p:cNvSpPr>
          <p:nvPr>
            <p:ph type="ftr" sz="quarter" idx="11"/>
          </p:nvPr>
        </p:nvSpPr>
        <p:spPr/>
        <p:txBody>
          <a:bodyPr/>
          <a:lstStyle/>
          <a:p>
            <a:endParaRPr lang="pl-PL" noProof="0" dirty="0"/>
          </a:p>
        </p:txBody>
      </p:sp>
      <p:sp>
        <p:nvSpPr>
          <p:cNvPr id="9" name="Symbol zastępczy numeru slajdu 8"/>
          <p:cNvSpPr>
            <a:spLocks noGrp="1"/>
          </p:cNvSpPr>
          <p:nvPr>
            <p:ph type="sldNum" sz="quarter" idx="12"/>
          </p:nvPr>
        </p:nvSpPr>
        <p:spPr/>
        <p:txBody>
          <a:bodyPr/>
          <a:lstStyle/>
          <a:p>
            <a:fld id="{F36C87F6-986D-49E6-AF40-1B3A1EE8064D}" type="slidenum">
              <a:rPr lang="pl-PL" noProof="0" smtClean="0"/>
              <a:pPr/>
              <a:t>‹#›</a:t>
            </a:fld>
            <a:endParaRPr lang="pl-PL" noProof="0" dirty="0"/>
          </a:p>
        </p:txBody>
      </p:sp>
    </p:spTree>
    <p:extLst>
      <p:ext uri="{BB962C8B-B14F-4D97-AF65-F5344CB8AC3E}">
        <p14:creationId xmlns:p14="http://schemas.microsoft.com/office/powerpoint/2010/main" val="3834805961"/>
      </p:ext>
    </p:extLst>
  </p:cSld>
  <p:clrMapOvr>
    <a:masterClrMapping/>
  </p:clrMapOvr>
  <p:transition spd="med">
    <p:pull dir="l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noProof="0" smtClean="0"/>
              <a:t>Kliknij, aby edytować styl</a:t>
            </a:r>
            <a:endParaRPr lang="pl-PL" noProof="0" dirty="0"/>
          </a:p>
        </p:txBody>
      </p:sp>
      <p:sp>
        <p:nvSpPr>
          <p:cNvPr id="3" name="Symbol zastępczy daty 2"/>
          <p:cNvSpPr>
            <a:spLocks noGrp="1"/>
          </p:cNvSpPr>
          <p:nvPr>
            <p:ph type="dt" sz="half" idx="10"/>
          </p:nvPr>
        </p:nvSpPr>
        <p:spPr/>
        <p:txBody>
          <a:bodyPr/>
          <a:lstStyle/>
          <a:p>
            <a:fld id="{EDF33987-6305-4E2A-BF18-EF013ECE927B}" type="datetimeFigureOut">
              <a:rPr lang="pl-PL" noProof="0" smtClean="0"/>
              <a:pPr/>
              <a:t>2017-11-28</a:t>
            </a:fld>
            <a:endParaRPr lang="pl-PL" noProof="0" dirty="0"/>
          </a:p>
        </p:txBody>
      </p:sp>
      <p:sp>
        <p:nvSpPr>
          <p:cNvPr id="4" name="Symbol zastępczy stopki 3"/>
          <p:cNvSpPr>
            <a:spLocks noGrp="1"/>
          </p:cNvSpPr>
          <p:nvPr>
            <p:ph type="ftr" sz="quarter" idx="11"/>
          </p:nvPr>
        </p:nvSpPr>
        <p:spPr/>
        <p:txBody>
          <a:bodyPr/>
          <a:lstStyle/>
          <a:p>
            <a:endParaRPr lang="pl-PL" noProof="0" dirty="0"/>
          </a:p>
        </p:txBody>
      </p:sp>
      <p:sp>
        <p:nvSpPr>
          <p:cNvPr id="5" name="Symbol zastępczy numeru slajdu 4"/>
          <p:cNvSpPr>
            <a:spLocks noGrp="1"/>
          </p:cNvSpPr>
          <p:nvPr>
            <p:ph type="sldNum" sz="quarter" idx="12"/>
          </p:nvPr>
        </p:nvSpPr>
        <p:spPr/>
        <p:txBody>
          <a:bodyPr/>
          <a:lstStyle/>
          <a:p>
            <a:fld id="{F36C87F6-986D-49E6-AF40-1B3A1EE8064D}" type="slidenum">
              <a:rPr lang="pl-PL" noProof="0" smtClean="0"/>
              <a:pPr/>
              <a:t>‹#›</a:t>
            </a:fld>
            <a:endParaRPr lang="pl-PL" noProof="0" dirty="0"/>
          </a:p>
        </p:txBody>
      </p:sp>
    </p:spTree>
    <p:extLst>
      <p:ext uri="{BB962C8B-B14F-4D97-AF65-F5344CB8AC3E}">
        <p14:creationId xmlns:p14="http://schemas.microsoft.com/office/powerpoint/2010/main" val="4048478946"/>
      </p:ext>
    </p:extLst>
  </p:cSld>
  <p:clrMapOvr>
    <a:masterClrMapping/>
  </p:clrMapOvr>
  <p:transition spd="med">
    <p:pull dir="l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EDF33987-6305-4E2A-BF18-EF013ECE927B}" type="datetimeFigureOut">
              <a:rPr lang="pl-PL" noProof="0" smtClean="0"/>
              <a:pPr/>
              <a:t>2017-11-28</a:t>
            </a:fld>
            <a:endParaRPr lang="pl-PL" noProof="0" dirty="0"/>
          </a:p>
        </p:txBody>
      </p:sp>
      <p:sp>
        <p:nvSpPr>
          <p:cNvPr id="3" name="Symbol zastępczy stopki 2"/>
          <p:cNvSpPr>
            <a:spLocks noGrp="1"/>
          </p:cNvSpPr>
          <p:nvPr>
            <p:ph type="ftr" sz="quarter" idx="11"/>
          </p:nvPr>
        </p:nvSpPr>
        <p:spPr/>
        <p:txBody>
          <a:bodyPr/>
          <a:lstStyle/>
          <a:p>
            <a:endParaRPr lang="pl-PL" noProof="0" dirty="0"/>
          </a:p>
        </p:txBody>
      </p:sp>
      <p:sp>
        <p:nvSpPr>
          <p:cNvPr id="4" name="Symbol zastępczy numeru slajdu 3"/>
          <p:cNvSpPr>
            <a:spLocks noGrp="1"/>
          </p:cNvSpPr>
          <p:nvPr>
            <p:ph type="sldNum" sz="quarter" idx="12"/>
          </p:nvPr>
        </p:nvSpPr>
        <p:spPr/>
        <p:txBody>
          <a:bodyPr/>
          <a:lstStyle/>
          <a:p>
            <a:fld id="{F36C87F6-986D-49E6-AF40-1B3A1EE8064D}" type="slidenum">
              <a:rPr lang="pl-PL" noProof="0" smtClean="0"/>
              <a:pPr/>
              <a:t>‹#›</a:t>
            </a:fld>
            <a:endParaRPr lang="pl-PL" noProof="0" dirty="0"/>
          </a:p>
        </p:txBody>
      </p:sp>
    </p:spTree>
    <p:extLst>
      <p:ext uri="{BB962C8B-B14F-4D97-AF65-F5344CB8AC3E}">
        <p14:creationId xmlns:p14="http://schemas.microsoft.com/office/powerpoint/2010/main" val="1371107041"/>
      </p:ext>
    </p:extLst>
  </p:cSld>
  <p:clrMapOvr>
    <a:masterClrMapping/>
  </p:clrMapOvr>
  <p:transition spd="med">
    <p:pull dir="l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bg>
      <p:bgPr>
        <a:solidFill>
          <a:schemeClr val="bg1"/>
        </a:solidFill>
        <a:effectLst/>
      </p:bgPr>
    </p:bg>
    <p:spTree>
      <p:nvGrpSpPr>
        <p:cNvPr id="1" name=""/>
        <p:cNvGrpSpPr/>
        <p:nvPr/>
      </p:nvGrpSpPr>
      <p:grpSpPr>
        <a:xfrm>
          <a:off x="0" y="0"/>
          <a:ext cx="0" cy="0"/>
          <a:chOff x="0" y="0"/>
          <a:chExt cx="0" cy="0"/>
        </a:xfrm>
      </p:grpSpPr>
      <p:sp>
        <p:nvSpPr>
          <p:cNvPr id="8" name="Prostokąt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l-PL" noProof="0" dirty="0"/>
          </a:p>
        </p:txBody>
      </p:sp>
      <p:sp>
        <p:nvSpPr>
          <p:cNvPr id="2" name="Tytuł 1"/>
          <p:cNvSpPr>
            <a:spLocks noGrp="1"/>
          </p:cNvSpPr>
          <p:nvPr>
            <p:ph type="title"/>
          </p:nvPr>
        </p:nvSpPr>
        <p:spPr>
          <a:xfrm>
            <a:off x="684213" y="685800"/>
            <a:ext cx="3886200" cy="4038600"/>
          </a:xfrm>
        </p:spPr>
        <p:txBody>
          <a:bodyPr anchor="b">
            <a:noAutofit/>
          </a:bodyPr>
          <a:lstStyle>
            <a:lvl1pPr algn="l">
              <a:defRPr sz="4000" b="0"/>
            </a:lvl1pPr>
          </a:lstStyle>
          <a:p>
            <a:r>
              <a:rPr lang="pl-PL" noProof="0" smtClean="0"/>
              <a:t>Kliknij, aby edytować styl</a:t>
            </a:r>
            <a:endParaRPr lang="pl-PL" noProof="0" dirty="0"/>
          </a:p>
        </p:txBody>
      </p:sp>
      <p:sp>
        <p:nvSpPr>
          <p:cNvPr id="3" name="Symbol zastępczy zawartości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endParaRPr lang="pl-PL" noProof="0" dirty="0"/>
          </a:p>
        </p:txBody>
      </p:sp>
      <p:sp>
        <p:nvSpPr>
          <p:cNvPr id="4" name="Symbol zastępczy tekstu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noProof="0" smtClean="0"/>
              <a:t>Kliknij, aby edytować style wzorca tekstu</a:t>
            </a:r>
          </a:p>
        </p:txBody>
      </p:sp>
      <p:sp>
        <p:nvSpPr>
          <p:cNvPr id="5" name="Symbol zastępczy daty 4"/>
          <p:cNvSpPr>
            <a:spLocks noGrp="1"/>
          </p:cNvSpPr>
          <p:nvPr>
            <p:ph type="dt" sz="half" idx="10"/>
          </p:nvPr>
        </p:nvSpPr>
        <p:spPr/>
        <p:txBody>
          <a:bodyPr/>
          <a:lstStyle/>
          <a:p>
            <a:fld id="{EDF33987-6305-4E2A-BF18-EF013ECE927B}" type="datetimeFigureOut">
              <a:rPr lang="pl-PL" noProof="0" smtClean="0"/>
              <a:pPr/>
              <a:t>2017-11-28</a:t>
            </a:fld>
            <a:endParaRPr lang="pl-PL" noProof="0" dirty="0"/>
          </a:p>
        </p:txBody>
      </p:sp>
      <p:sp>
        <p:nvSpPr>
          <p:cNvPr id="6" name="Symbol zastępczy stopki 5"/>
          <p:cNvSpPr>
            <a:spLocks noGrp="1"/>
          </p:cNvSpPr>
          <p:nvPr>
            <p:ph type="ftr" sz="quarter" idx="11"/>
          </p:nvPr>
        </p:nvSpPr>
        <p:spPr/>
        <p:txBody>
          <a:bodyPr/>
          <a:lstStyle/>
          <a:p>
            <a:endParaRPr lang="pl-PL" noProof="0" dirty="0"/>
          </a:p>
        </p:txBody>
      </p:sp>
      <p:sp>
        <p:nvSpPr>
          <p:cNvPr id="7" name="Symbol zastępczy numeru slajdu 6"/>
          <p:cNvSpPr>
            <a:spLocks noGrp="1"/>
          </p:cNvSpPr>
          <p:nvPr>
            <p:ph type="sldNum" sz="quarter" idx="12"/>
          </p:nvPr>
        </p:nvSpPr>
        <p:spPr/>
        <p:txBody>
          <a:bodyPr/>
          <a:lstStyle/>
          <a:p>
            <a:fld id="{F36C87F6-986D-49E6-AF40-1B3A1EE8064D}" type="slidenum">
              <a:rPr lang="pl-PL" noProof="0" smtClean="0"/>
              <a:pPr/>
              <a:t>‹#›</a:t>
            </a:fld>
            <a:endParaRPr lang="pl-PL" noProof="0" dirty="0"/>
          </a:p>
        </p:txBody>
      </p:sp>
    </p:spTree>
    <p:extLst>
      <p:ext uri="{BB962C8B-B14F-4D97-AF65-F5344CB8AC3E}">
        <p14:creationId xmlns:p14="http://schemas.microsoft.com/office/powerpoint/2010/main" val="816343215"/>
      </p:ext>
    </p:extLst>
  </p:cSld>
  <p:clrMapOvr>
    <a:masterClrMapping/>
  </p:clrMapOvr>
  <p:transition spd="med">
    <p:pull dir="l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bg>
      <p:bgPr>
        <a:solidFill>
          <a:schemeClr val="bg1"/>
        </a:solidFill>
        <a:effectLst/>
      </p:bgPr>
    </p:bg>
    <p:spTree>
      <p:nvGrpSpPr>
        <p:cNvPr id="1" name=""/>
        <p:cNvGrpSpPr/>
        <p:nvPr/>
      </p:nvGrpSpPr>
      <p:grpSpPr>
        <a:xfrm>
          <a:off x="0" y="0"/>
          <a:ext cx="0" cy="0"/>
          <a:chOff x="0" y="0"/>
          <a:chExt cx="0" cy="0"/>
        </a:xfrm>
      </p:grpSpPr>
      <p:sp>
        <p:nvSpPr>
          <p:cNvPr id="8" name="Prostokąt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l-PL" noProof="0" dirty="0"/>
          </a:p>
        </p:txBody>
      </p:sp>
      <p:sp>
        <p:nvSpPr>
          <p:cNvPr id="2" name="Tytuł 1"/>
          <p:cNvSpPr>
            <a:spLocks noGrp="1"/>
          </p:cNvSpPr>
          <p:nvPr>
            <p:ph type="title"/>
          </p:nvPr>
        </p:nvSpPr>
        <p:spPr>
          <a:xfrm>
            <a:off x="684213" y="685800"/>
            <a:ext cx="3886200" cy="4038600"/>
          </a:xfrm>
        </p:spPr>
        <p:txBody>
          <a:bodyPr anchor="b">
            <a:noAutofit/>
          </a:bodyPr>
          <a:lstStyle>
            <a:lvl1pPr algn="l">
              <a:defRPr sz="4000" b="0"/>
            </a:lvl1pPr>
          </a:lstStyle>
          <a:p>
            <a:r>
              <a:rPr lang="pl-PL" noProof="0" smtClean="0"/>
              <a:t>Kliknij, aby edytować styl</a:t>
            </a:r>
            <a:endParaRPr lang="pl-PL" noProof="0" dirty="0"/>
          </a:p>
        </p:txBody>
      </p:sp>
      <p:sp>
        <p:nvSpPr>
          <p:cNvPr id="3" name="Symbol zastępczy obrazu 2"/>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noProof="0" smtClean="0"/>
              <a:t>Kliknij ikonę, aby dodać obraz</a:t>
            </a:r>
            <a:endParaRPr lang="pl-PL" noProof="0" dirty="0"/>
          </a:p>
        </p:txBody>
      </p:sp>
      <p:sp>
        <p:nvSpPr>
          <p:cNvPr id="4" name="Symbol zastępczy tekstu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noProof="0" smtClean="0"/>
              <a:t>Kliknij, aby edytować style wzorca tekstu</a:t>
            </a:r>
          </a:p>
        </p:txBody>
      </p:sp>
      <p:sp>
        <p:nvSpPr>
          <p:cNvPr id="5" name="Symbol zastępczy daty 4"/>
          <p:cNvSpPr>
            <a:spLocks noGrp="1"/>
          </p:cNvSpPr>
          <p:nvPr>
            <p:ph type="dt" sz="half" idx="10"/>
          </p:nvPr>
        </p:nvSpPr>
        <p:spPr/>
        <p:txBody>
          <a:bodyPr/>
          <a:lstStyle/>
          <a:p>
            <a:fld id="{EDF33987-6305-4E2A-BF18-EF013ECE927B}" type="datetimeFigureOut">
              <a:rPr lang="pl-PL" noProof="0" smtClean="0"/>
              <a:pPr/>
              <a:t>2017-11-28</a:t>
            </a:fld>
            <a:endParaRPr lang="pl-PL" noProof="0" dirty="0"/>
          </a:p>
        </p:txBody>
      </p:sp>
      <p:sp>
        <p:nvSpPr>
          <p:cNvPr id="6" name="Symbol zastępczy stopki 5"/>
          <p:cNvSpPr>
            <a:spLocks noGrp="1"/>
          </p:cNvSpPr>
          <p:nvPr>
            <p:ph type="ftr" sz="quarter" idx="11"/>
          </p:nvPr>
        </p:nvSpPr>
        <p:spPr/>
        <p:txBody>
          <a:bodyPr/>
          <a:lstStyle/>
          <a:p>
            <a:endParaRPr lang="pl-PL" noProof="0" dirty="0"/>
          </a:p>
        </p:txBody>
      </p:sp>
      <p:sp>
        <p:nvSpPr>
          <p:cNvPr id="7" name="Symbol zastępczy numeru slajdu 6"/>
          <p:cNvSpPr>
            <a:spLocks noGrp="1"/>
          </p:cNvSpPr>
          <p:nvPr>
            <p:ph type="sldNum" sz="quarter" idx="12"/>
          </p:nvPr>
        </p:nvSpPr>
        <p:spPr/>
        <p:txBody>
          <a:bodyPr/>
          <a:lstStyle/>
          <a:p>
            <a:fld id="{F36C87F6-986D-49E6-AF40-1B3A1EE8064D}" type="slidenum">
              <a:rPr lang="pl-PL" noProof="0" smtClean="0"/>
              <a:pPr/>
              <a:t>‹#›</a:t>
            </a:fld>
            <a:endParaRPr lang="pl-PL" noProof="0" dirty="0"/>
          </a:p>
        </p:txBody>
      </p:sp>
    </p:spTree>
    <p:extLst>
      <p:ext uri="{BB962C8B-B14F-4D97-AF65-F5344CB8AC3E}">
        <p14:creationId xmlns:p14="http://schemas.microsoft.com/office/powerpoint/2010/main" val="1394444428"/>
      </p:ext>
    </p:extLst>
  </p:cSld>
  <p:clrMapOvr>
    <a:masterClrMapping/>
  </p:clrMapOvr>
  <p:transition spd="med">
    <p:pull dir="l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pl-PL" noProof="0" dirty="0" smtClean="0"/>
              <a:t>Kliknij, aby edytować styl</a:t>
            </a:r>
            <a:endParaRPr lang="pl-PL" noProof="0" dirty="0"/>
          </a:p>
        </p:txBody>
      </p:sp>
      <p:sp>
        <p:nvSpPr>
          <p:cNvPr id="3" name="Symbol zastępczy tekstu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pl-PL" noProof="0" dirty="0" smtClean="0"/>
              <a:t>Kliknij, aby edytować style wzorca tekstu</a:t>
            </a:r>
          </a:p>
          <a:p>
            <a:pPr lvl="1"/>
            <a:r>
              <a:rPr lang="pl-PL" noProof="0" dirty="0" smtClean="0"/>
              <a:t>Drugi poziom</a:t>
            </a:r>
          </a:p>
          <a:p>
            <a:pPr lvl="2"/>
            <a:r>
              <a:rPr lang="pl-PL" noProof="0" dirty="0" smtClean="0"/>
              <a:t>Trzeci poziom</a:t>
            </a:r>
          </a:p>
          <a:p>
            <a:pPr lvl="3"/>
            <a:r>
              <a:rPr lang="pl-PL" noProof="0" dirty="0" smtClean="0"/>
              <a:t>Czwarty poziom</a:t>
            </a:r>
          </a:p>
          <a:p>
            <a:pPr lvl="4"/>
            <a:r>
              <a:rPr lang="pl-PL" noProof="0" dirty="0" smtClean="0"/>
              <a:t>Piąty poziom</a:t>
            </a:r>
            <a:endParaRPr lang="pl-PL" noProof="0" dirty="0"/>
          </a:p>
        </p:txBody>
      </p:sp>
      <p:sp>
        <p:nvSpPr>
          <p:cNvPr id="4" name="Symbol zastępczy daty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000">
                <a:solidFill>
                  <a:schemeClr val="tx1"/>
                </a:solidFill>
              </a:defRPr>
            </a:lvl1pPr>
          </a:lstStyle>
          <a:p>
            <a:fld id="{EDF33987-6305-4E2A-BF18-EF013ECE927B}" type="datetimeFigureOut">
              <a:rPr lang="pl-PL" noProof="0" smtClean="0"/>
              <a:pPr/>
              <a:t>2017-11-28</a:t>
            </a:fld>
            <a:endParaRPr lang="pl-PL" noProof="0" dirty="0"/>
          </a:p>
        </p:txBody>
      </p:sp>
      <p:sp>
        <p:nvSpPr>
          <p:cNvPr id="5" name="Symbol zastępczy stopki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000" cap="all" baseline="0">
                <a:solidFill>
                  <a:schemeClr val="tx1"/>
                </a:solidFill>
              </a:defRPr>
            </a:lvl1pPr>
          </a:lstStyle>
          <a:p>
            <a:endParaRPr lang="pl-PL" noProof="0" dirty="0"/>
          </a:p>
        </p:txBody>
      </p:sp>
      <p:sp>
        <p:nvSpPr>
          <p:cNvPr id="6" name="Symbol zastępczy numeru slajdu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lang="pl-PL" noProof="0" smtClean="0"/>
              <a:pPr/>
              <a:t>‹#›</a:t>
            </a:fld>
            <a:endParaRPr lang="pl-PL" noProof="0" dirty="0"/>
          </a:p>
        </p:txBody>
      </p:sp>
    </p:spTree>
    <p:extLst>
      <p:ext uri="{BB962C8B-B14F-4D97-AF65-F5344CB8AC3E}">
        <p14:creationId xmlns:p14="http://schemas.microsoft.com/office/powerpoint/2010/main" val="327550149"/>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pull dir="ld"/>
  </p:transition>
  <p:timing>
    <p:tnLst>
      <p:par>
        <p:cTn id="1" dur="indefinite" restart="never" nodeType="tmRoot"/>
      </p:par>
    </p:tnLst>
  </p:timing>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1093752" y="4857760"/>
            <a:ext cx="5429288" cy="1714512"/>
          </a:xfrm>
        </p:spPr>
        <p:txBody>
          <a:bodyPr>
            <a:prstTxWarp prst="textSlantDown">
              <a:avLst/>
            </a:prstTxWarp>
            <a:normAutofit/>
            <a:scene3d>
              <a:camera prst="perspectiveRelaxedModerately"/>
              <a:lightRig rig="threePt" dir="t"/>
            </a:scene3d>
          </a:bodyPr>
          <a:lstStyle/>
          <a:p>
            <a:pPr marL="0" indent="0" algn="l">
              <a:spcBef>
                <a:spcPts val="0"/>
              </a:spcBef>
              <a:buNone/>
            </a:pPr>
            <a:r>
              <a:rPr lang="pl-PL" sz="1100" b="0" i="0" dirty="0" err="1" smtClean="0">
                <a:solidFill>
                  <a:schemeClr val="tx1">
                    <a:lumMod val="50000"/>
                  </a:schemeClr>
                </a:solidFill>
              </a:rPr>
              <a:t>Then</a:t>
            </a:r>
            <a:r>
              <a:rPr lang="pl-PL" sz="1100" b="0" i="0" dirty="0" smtClean="0">
                <a:solidFill>
                  <a:schemeClr val="tx1">
                    <a:lumMod val="50000"/>
                  </a:schemeClr>
                </a:solidFill>
              </a:rPr>
              <a:t> and </a:t>
            </a:r>
            <a:r>
              <a:rPr lang="pl-PL" sz="1100" b="0" i="0" dirty="0" err="1" smtClean="0">
                <a:solidFill>
                  <a:schemeClr val="tx1">
                    <a:lumMod val="50000"/>
                  </a:schemeClr>
                </a:solidFill>
              </a:rPr>
              <a:t>now</a:t>
            </a:r>
            <a:endParaRPr lang="pl-PL" sz="1100" b="0" i="0" dirty="0">
              <a:solidFill>
                <a:schemeClr val="tx1">
                  <a:lumMod val="50000"/>
                </a:schemeClr>
              </a:solidFill>
            </a:endParaRPr>
          </a:p>
        </p:txBody>
      </p:sp>
      <p:sp>
        <p:nvSpPr>
          <p:cNvPr id="4" name="pole tekstowe 3"/>
          <p:cNvSpPr txBox="1"/>
          <p:nvPr/>
        </p:nvSpPr>
        <p:spPr>
          <a:xfrm>
            <a:off x="1093752" y="3286124"/>
            <a:ext cx="8786874" cy="1920526"/>
          </a:xfrm>
          <a:prstGeom prst="rect">
            <a:avLst/>
          </a:prstGeom>
          <a:noFill/>
        </p:spPr>
        <p:txBody>
          <a:bodyPr wrap="square" rtlCol="0">
            <a:spAutoFit/>
            <a:scene3d>
              <a:camera prst="perspectiveRelaxedModerately"/>
              <a:lightRig rig="threePt" dir="t"/>
            </a:scene3d>
          </a:bodyPr>
          <a:lstStyle/>
          <a:p>
            <a:pPr>
              <a:lnSpc>
                <a:spcPct val="90000"/>
              </a:lnSpc>
            </a:pPr>
            <a:r>
              <a:rPr lang="pl-PL" sz="6600" b="1" spc="50" dirty="0" smtClean="0">
                <a:ln w="13500">
                  <a:solidFill>
                    <a:schemeClr val="accent1">
                      <a:shade val="2500"/>
                      <a:alpha val="6500"/>
                    </a:schemeClr>
                  </a:solidFill>
                  <a:prstDash val="solid"/>
                </a:ln>
                <a:solidFill>
                  <a:schemeClr val="accent1">
                    <a:tint val="3000"/>
                    <a:alpha val="95000"/>
                  </a:schemeClr>
                </a:solidFill>
                <a:effectLst>
                  <a:outerShdw blurRad="50800" dist="38100" algn="l" rotWithShape="0">
                    <a:prstClr val="black">
                      <a:alpha val="40000"/>
                    </a:prstClr>
                  </a:outerShdw>
                </a:effectLst>
              </a:rPr>
              <a:t>MIGRATIONS OF POLISH POPULATION</a:t>
            </a:r>
            <a:endParaRPr lang="pl-PL" sz="6600" b="1" spc="50" dirty="0">
              <a:ln w="13500">
                <a:solidFill>
                  <a:schemeClr val="accent1">
                    <a:shade val="2500"/>
                    <a:alpha val="6500"/>
                  </a:schemeClr>
                </a:solidFill>
                <a:prstDash val="solid"/>
              </a:ln>
              <a:solidFill>
                <a:schemeClr val="accent1">
                  <a:tint val="3000"/>
                  <a:alpha val="95000"/>
                </a:schemeClr>
              </a:solidFill>
              <a:effectLst>
                <a:outerShdw blurRad="50800" dist="38100" algn="l" rotWithShape="0">
                  <a:prstClr val="black">
                    <a:alpha val="40000"/>
                  </a:prstClr>
                </a:outerShdw>
              </a:effectLst>
            </a:endParaRPr>
          </a:p>
        </p:txBody>
      </p:sp>
    </p:spTree>
    <p:extLst>
      <p:ext uri="{BB962C8B-B14F-4D97-AF65-F5344CB8AC3E}">
        <p14:creationId xmlns:p14="http://schemas.microsoft.com/office/powerpoint/2010/main" val="4025013544"/>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p:cNvSpPr txBox="1"/>
          <p:nvPr/>
        </p:nvSpPr>
        <p:spPr>
          <a:xfrm>
            <a:off x="307934" y="3571876"/>
            <a:ext cx="5072098" cy="1421928"/>
          </a:xfrm>
          <a:prstGeom prst="rect">
            <a:avLst/>
          </a:prstGeom>
          <a:noFill/>
        </p:spPr>
        <p:txBody>
          <a:bodyPr wrap="square" rtlCol="0">
            <a:spAutoFit/>
          </a:bodyPr>
          <a:lstStyle/>
          <a:p>
            <a:pPr>
              <a:lnSpc>
                <a:spcPct val="90000"/>
              </a:lnSpc>
            </a:pPr>
            <a:r>
              <a:rPr lang="pl-PL"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Fryderyk </a:t>
            </a:r>
          </a:p>
          <a:p>
            <a:pPr>
              <a:lnSpc>
                <a:spcPct val="90000"/>
              </a:lnSpc>
            </a:pPr>
            <a:r>
              <a:rPr lang="pl-PL"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Chopin</a:t>
            </a:r>
            <a:endParaRPr lang="pl-PL"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1506" name="Picture 2" descr="Znalezione obrazy dla zapytania fryderyk chopin"/>
          <p:cNvPicPr>
            <a:picLocks noChangeAspect="1" noChangeArrowheads="1"/>
          </p:cNvPicPr>
          <p:nvPr/>
        </p:nvPicPr>
        <p:blipFill>
          <a:blip r:embed="rId2"/>
          <a:srcRect/>
          <a:stretch>
            <a:fillRect/>
          </a:stretch>
        </p:blipFill>
        <p:spPr bwMode="auto">
          <a:xfrm>
            <a:off x="6451602" y="142852"/>
            <a:ext cx="4500594" cy="6457952"/>
          </a:xfrm>
          <a:prstGeom prst="rect">
            <a:avLst/>
          </a:prstGeom>
          <a:ln>
            <a:noFill/>
          </a:ln>
          <a:effectLst>
            <a:outerShdw blurRad="292100" dist="139700" dir="2700000" algn="tl" rotWithShape="0">
              <a:srgbClr val="333333">
                <a:alpha val="65000"/>
              </a:srgbClr>
            </a:outerShdw>
          </a:effectLst>
        </p:spPr>
      </p:pic>
      <p:pic>
        <p:nvPicPr>
          <p:cNvPr id="21508" name="Picture 4" descr="Znalezione obrazy dla zapytania fryderyk chopin podpis"/>
          <p:cNvPicPr>
            <a:picLocks noChangeAspect="1" noChangeArrowheads="1"/>
          </p:cNvPicPr>
          <p:nvPr/>
        </p:nvPicPr>
        <p:blipFill>
          <a:blip r:embed="rId3"/>
          <a:srcRect t="14709" r="4651" b="19305"/>
          <a:stretch>
            <a:fillRect/>
          </a:stretch>
        </p:blipFill>
        <p:spPr bwMode="auto">
          <a:xfrm>
            <a:off x="5451470" y="5500702"/>
            <a:ext cx="2428892" cy="114300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pull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08000" y="928670"/>
            <a:ext cx="8591574" cy="1028720"/>
          </a:xfrm>
        </p:spPr>
        <p:txBody>
          <a:bodyPr/>
          <a:lstStyle/>
          <a:p>
            <a:r>
              <a:rPr lang="pl-PL"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parajita" pitchFamily="34" charset="0"/>
                <a:cs typeface="Aparajita" pitchFamily="34" charset="0"/>
              </a:rPr>
              <a:t>Fryderyk Franciszek Chopin</a:t>
            </a:r>
            <a:endParaRPr lang="pl-PL"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parajita" pitchFamily="34" charset="0"/>
              <a:cs typeface="Aparajita" pitchFamily="34" charset="0"/>
            </a:endParaRPr>
          </a:p>
        </p:txBody>
      </p:sp>
      <p:sp>
        <p:nvSpPr>
          <p:cNvPr id="3" name="Symbol zastępczy zawartości 2"/>
          <p:cNvSpPr>
            <a:spLocks noGrp="1"/>
          </p:cNvSpPr>
          <p:nvPr>
            <p:ph idx="1"/>
          </p:nvPr>
        </p:nvSpPr>
        <p:spPr>
          <a:xfrm>
            <a:off x="808000" y="2000240"/>
            <a:ext cx="10644262" cy="3500462"/>
          </a:xfrm>
        </p:spPr>
        <p:txBody>
          <a:bodyPr>
            <a:normAutofit/>
          </a:bodyPr>
          <a:lstStyle/>
          <a:p>
            <a:r>
              <a:rPr lang="pl-PL" dirty="0" smtClean="0">
                <a:solidFill>
                  <a:schemeClr val="accent5"/>
                </a:solidFill>
                <a:latin typeface="Baskerville Old Face" pitchFamily="18" charset="0"/>
              </a:rPr>
              <a:t>Fryderyk Franciszek Chopin </a:t>
            </a:r>
            <a:br>
              <a:rPr lang="pl-PL" dirty="0" smtClean="0">
                <a:solidFill>
                  <a:schemeClr val="accent5"/>
                </a:solidFill>
                <a:latin typeface="Baskerville Old Face" pitchFamily="18" charset="0"/>
              </a:rPr>
            </a:br>
            <a:r>
              <a:rPr lang="pl-PL" dirty="0" smtClean="0">
                <a:solidFill>
                  <a:schemeClr val="accent5"/>
                </a:solidFill>
                <a:latin typeface="Baskerville Old Face" pitchFamily="18" charset="0"/>
              </a:rPr>
              <a:t>was a </a:t>
            </a:r>
            <a:r>
              <a:rPr lang="pl-PL" dirty="0" err="1" smtClean="0">
                <a:solidFill>
                  <a:schemeClr val="accent5"/>
                </a:solidFill>
                <a:latin typeface="Baskerville Old Face" pitchFamily="18" charset="0"/>
              </a:rPr>
              <a:t>Polish</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composer</a:t>
            </a:r>
            <a:r>
              <a:rPr lang="pl-PL" dirty="0" smtClean="0">
                <a:solidFill>
                  <a:schemeClr val="accent5"/>
                </a:solidFill>
                <a:latin typeface="Baskerville Old Face" pitchFamily="18" charset="0"/>
              </a:rPr>
              <a:t> and </a:t>
            </a:r>
            <a:r>
              <a:rPr lang="pl-PL" dirty="0" err="1" smtClean="0">
                <a:solidFill>
                  <a:schemeClr val="accent5"/>
                </a:solidFill>
                <a:latin typeface="Baskerville Old Face" pitchFamily="18" charset="0"/>
              </a:rPr>
              <a:t>virtuoso</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pianist</a:t>
            </a:r>
            <a:r>
              <a:rPr lang="pl-PL" dirty="0" smtClean="0">
                <a:solidFill>
                  <a:schemeClr val="accent5"/>
                </a:solidFill>
                <a:latin typeface="Baskerville Old Face" pitchFamily="18" charset="0"/>
              </a:rPr>
              <a:t> of </a:t>
            </a:r>
            <a:r>
              <a:rPr lang="pl-PL" dirty="0" err="1" smtClean="0">
                <a:solidFill>
                  <a:schemeClr val="accent5"/>
                </a:solidFill>
                <a:latin typeface="Baskerville Old Face" pitchFamily="18" charset="0"/>
              </a:rPr>
              <a:t>the</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Romantic</a:t>
            </a:r>
            <a:r>
              <a:rPr lang="pl-PL" dirty="0" smtClean="0">
                <a:solidFill>
                  <a:schemeClr val="accent5"/>
                </a:solidFill>
                <a:latin typeface="Baskerville Old Face" pitchFamily="18" charset="0"/>
              </a:rPr>
              <a:t> era. Chopin was </a:t>
            </a:r>
            <a:r>
              <a:rPr lang="pl-PL" dirty="0" err="1" smtClean="0">
                <a:solidFill>
                  <a:schemeClr val="accent5"/>
                </a:solidFill>
                <a:latin typeface="Baskerville Old Face" pitchFamily="18" charset="0"/>
              </a:rPr>
              <a:t>born</a:t>
            </a:r>
            <a:r>
              <a:rPr lang="pl-PL" dirty="0" smtClean="0">
                <a:solidFill>
                  <a:schemeClr val="accent5"/>
                </a:solidFill>
                <a:latin typeface="Baskerville Old Face" pitchFamily="18" charset="0"/>
              </a:rPr>
              <a:t> on 1 </a:t>
            </a:r>
            <a:r>
              <a:rPr lang="pl-PL" dirty="0" err="1" smtClean="0">
                <a:solidFill>
                  <a:schemeClr val="accent5"/>
                </a:solidFill>
                <a:latin typeface="Baskerville Old Face" pitchFamily="18" charset="0"/>
              </a:rPr>
              <a:t>March</a:t>
            </a:r>
            <a:r>
              <a:rPr lang="pl-PL" dirty="0" smtClean="0">
                <a:solidFill>
                  <a:schemeClr val="accent5"/>
                </a:solidFill>
                <a:latin typeface="Baskerville Old Face" pitchFamily="18" charset="0"/>
              </a:rPr>
              <a:t> 1810 </a:t>
            </a:r>
            <a:r>
              <a:rPr lang="pl-PL" dirty="0" err="1" smtClean="0">
                <a:solidFill>
                  <a:schemeClr val="accent5"/>
                </a:solidFill>
                <a:latin typeface="Baskerville Old Face" pitchFamily="18" charset="0"/>
              </a:rPr>
              <a:t>in</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the</a:t>
            </a:r>
            <a:r>
              <a:rPr lang="pl-PL" dirty="0" smtClean="0">
                <a:solidFill>
                  <a:schemeClr val="accent5"/>
                </a:solidFill>
                <a:latin typeface="Baskerville Old Face" pitchFamily="18" charset="0"/>
              </a:rPr>
              <a:t> Duchy of Warsaw and </a:t>
            </a:r>
            <a:r>
              <a:rPr lang="pl-PL" dirty="0" err="1" smtClean="0">
                <a:solidFill>
                  <a:schemeClr val="accent5"/>
                </a:solidFill>
                <a:latin typeface="Baskerville Old Face" pitchFamily="18" charset="0"/>
              </a:rPr>
              <a:t>grew</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up</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in</a:t>
            </a:r>
            <a:r>
              <a:rPr lang="pl-PL" dirty="0" smtClean="0">
                <a:solidFill>
                  <a:schemeClr val="accent5"/>
                </a:solidFill>
                <a:latin typeface="Baskerville Old Face" pitchFamily="18" charset="0"/>
              </a:rPr>
              <a:t> Warsaw. He </a:t>
            </a:r>
            <a:r>
              <a:rPr lang="pl-PL" dirty="0" err="1" smtClean="0">
                <a:solidFill>
                  <a:schemeClr val="accent5"/>
                </a:solidFill>
                <a:latin typeface="Baskerville Old Face" pitchFamily="18" charset="0"/>
              </a:rPr>
              <a:t>completed</a:t>
            </a:r>
            <a:r>
              <a:rPr lang="pl-PL" dirty="0" smtClean="0">
                <a:solidFill>
                  <a:schemeClr val="accent5"/>
                </a:solidFill>
                <a:latin typeface="Baskerville Old Face" pitchFamily="18" charset="0"/>
              </a:rPr>
              <a:t> his musical </a:t>
            </a:r>
            <a:r>
              <a:rPr lang="pl-PL" dirty="0" err="1" smtClean="0">
                <a:solidFill>
                  <a:schemeClr val="accent5"/>
                </a:solidFill>
                <a:latin typeface="Baskerville Old Face" pitchFamily="18" charset="0"/>
              </a:rPr>
              <a:t>education</a:t>
            </a:r>
            <a:r>
              <a:rPr lang="pl-PL" dirty="0" smtClean="0">
                <a:solidFill>
                  <a:schemeClr val="accent5"/>
                </a:solidFill>
                <a:latin typeface="Baskerville Old Face" pitchFamily="18" charset="0"/>
              </a:rPr>
              <a:t> and </a:t>
            </a:r>
            <a:r>
              <a:rPr lang="pl-PL" dirty="0" err="1" smtClean="0">
                <a:solidFill>
                  <a:schemeClr val="accent5"/>
                </a:solidFill>
                <a:latin typeface="Baskerville Old Face" pitchFamily="18" charset="0"/>
              </a:rPr>
              <a:t>composed</a:t>
            </a:r>
            <a:r>
              <a:rPr lang="pl-PL" dirty="0" smtClean="0">
                <a:solidFill>
                  <a:schemeClr val="accent5"/>
                </a:solidFill>
                <a:latin typeface="Baskerville Old Face" pitchFamily="18" charset="0"/>
              </a:rPr>
              <a:t> his </a:t>
            </a:r>
            <a:r>
              <a:rPr lang="pl-PL" dirty="0" err="1" smtClean="0">
                <a:solidFill>
                  <a:schemeClr val="accent5"/>
                </a:solidFill>
                <a:latin typeface="Baskerville Old Face" pitchFamily="18" charset="0"/>
              </a:rPr>
              <a:t>earlier</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works</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in</a:t>
            </a:r>
            <a:r>
              <a:rPr lang="pl-PL" dirty="0" smtClean="0">
                <a:solidFill>
                  <a:schemeClr val="accent5"/>
                </a:solidFill>
                <a:latin typeface="Baskerville Old Face" pitchFamily="18" charset="0"/>
              </a:rPr>
              <a:t> Warsaw </a:t>
            </a:r>
            <a:r>
              <a:rPr lang="pl-PL" dirty="0" err="1" smtClean="0">
                <a:solidFill>
                  <a:schemeClr val="accent5"/>
                </a:solidFill>
                <a:latin typeface="Baskerville Old Face" pitchFamily="18" charset="0"/>
              </a:rPr>
              <a:t>before</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leaving</a:t>
            </a:r>
            <a:r>
              <a:rPr lang="pl-PL" dirty="0" smtClean="0">
                <a:solidFill>
                  <a:schemeClr val="accent5"/>
                </a:solidFill>
                <a:latin typeface="Baskerville Old Face" pitchFamily="18" charset="0"/>
              </a:rPr>
              <a:t> Poland </a:t>
            </a:r>
            <a:r>
              <a:rPr lang="pl-PL" dirty="0" err="1" smtClean="0">
                <a:solidFill>
                  <a:schemeClr val="accent5"/>
                </a:solidFill>
                <a:latin typeface="Baskerville Old Face" pitchFamily="18" charset="0"/>
              </a:rPr>
              <a:t>at</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the</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age</a:t>
            </a:r>
            <a:r>
              <a:rPr lang="pl-PL" dirty="0" smtClean="0">
                <a:solidFill>
                  <a:schemeClr val="accent5"/>
                </a:solidFill>
                <a:latin typeface="Baskerville Old Face" pitchFamily="18" charset="0"/>
              </a:rPr>
              <a:t> of 20, less </a:t>
            </a:r>
            <a:r>
              <a:rPr lang="pl-PL" dirty="0" err="1" smtClean="0">
                <a:solidFill>
                  <a:schemeClr val="accent5"/>
                </a:solidFill>
                <a:latin typeface="Baskerville Old Face" pitchFamily="18" charset="0"/>
              </a:rPr>
              <a:t>than</a:t>
            </a:r>
            <a:r>
              <a:rPr lang="pl-PL" dirty="0" smtClean="0">
                <a:solidFill>
                  <a:schemeClr val="accent5"/>
                </a:solidFill>
                <a:latin typeface="Baskerville Old Face" pitchFamily="18" charset="0"/>
              </a:rPr>
              <a:t> a </a:t>
            </a:r>
            <a:r>
              <a:rPr lang="pl-PL" dirty="0" err="1" smtClean="0">
                <a:solidFill>
                  <a:schemeClr val="accent5"/>
                </a:solidFill>
                <a:latin typeface="Baskerville Old Face" pitchFamily="18" charset="0"/>
              </a:rPr>
              <a:t>month</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before</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the</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outbreak</a:t>
            </a:r>
            <a:r>
              <a:rPr lang="pl-PL" dirty="0" smtClean="0">
                <a:solidFill>
                  <a:schemeClr val="accent5"/>
                </a:solidFill>
                <a:latin typeface="Baskerville Old Face" pitchFamily="18" charset="0"/>
              </a:rPr>
              <a:t> of </a:t>
            </a:r>
            <a:r>
              <a:rPr lang="pl-PL" dirty="0" err="1" smtClean="0">
                <a:solidFill>
                  <a:schemeClr val="accent5"/>
                </a:solidFill>
                <a:latin typeface="Baskerville Old Face" pitchFamily="18" charset="0"/>
              </a:rPr>
              <a:t>the</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November</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Uprising</a:t>
            </a:r>
            <a:r>
              <a:rPr lang="pl-PL" dirty="0" smtClean="0">
                <a:solidFill>
                  <a:schemeClr val="accent5"/>
                </a:solidFill>
                <a:latin typeface="Baskerville Old Face" pitchFamily="18" charset="0"/>
              </a:rPr>
              <a:t>.</a:t>
            </a:r>
          </a:p>
          <a:p>
            <a:r>
              <a:rPr lang="pl-PL" dirty="0" smtClean="0">
                <a:solidFill>
                  <a:schemeClr val="accent5"/>
                </a:solidFill>
                <a:latin typeface="Baskerville Old Face" pitchFamily="18" charset="0"/>
              </a:rPr>
              <a:t>He </a:t>
            </a:r>
            <a:r>
              <a:rPr lang="pl-PL" dirty="0" err="1" smtClean="0">
                <a:solidFill>
                  <a:schemeClr val="accent5"/>
                </a:solidFill>
                <a:latin typeface="Baskerville Old Face" pitchFamily="18" charset="0"/>
              </a:rPr>
              <a:t>took</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up</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residence</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in</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Paris</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when</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he</a:t>
            </a:r>
            <a:r>
              <a:rPr lang="pl-PL" dirty="0" smtClean="0">
                <a:solidFill>
                  <a:schemeClr val="accent5"/>
                </a:solidFill>
                <a:latin typeface="Baskerville Old Face" pitchFamily="18" charset="0"/>
              </a:rPr>
              <a:t> was 21. </a:t>
            </a:r>
            <a:r>
              <a:rPr lang="pl-PL" dirty="0" err="1" smtClean="0">
                <a:solidFill>
                  <a:schemeClr val="accent5"/>
                </a:solidFill>
                <a:latin typeface="Baskerville Old Face" pitchFamily="18" charset="0"/>
              </a:rPr>
              <a:t>During</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the</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last</a:t>
            </a:r>
            <a:r>
              <a:rPr lang="pl-PL" dirty="0" smtClean="0">
                <a:solidFill>
                  <a:schemeClr val="accent5"/>
                </a:solidFill>
                <a:latin typeface="Baskerville Old Face" pitchFamily="18" charset="0"/>
              </a:rPr>
              <a:t> 18 </a:t>
            </a:r>
            <a:r>
              <a:rPr lang="pl-PL" dirty="0" err="1" smtClean="0">
                <a:solidFill>
                  <a:schemeClr val="accent5"/>
                </a:solidFill>
                <a:latin typeface="Baskerville Old Face" pitchFamily="18" charset="0"/>
              </a:rPr>
              <a:t>years</a:t>
            </a:r>
            <a:r>
              <a:rPr lang="pl-PL" dirty="0" smtClean="0">
                <a:solidFill>
                  <a:schemeClr val="accent5"/>
                </a:solidFill>
                <a:latin typeface="Baskerville Old Face" pitchFamily="18" charset="0"/>
              </a:rPr>
              <a:t> of his life, </a:t>
            </a:r>
            <a:r>
              <a:rPr lang="pl-PL" dirty="0" err="1" smtClean="0">
                <a:solidFill>
                  <a:schemeClr val="accent5"/>
                </a:solidFill>
                <a:latin typeface="Baskerville Old Face" pitchFamily="18" charset="0"/>
              </a:rPr>
              <a:t>he</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gave</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only</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some</a:t>
            </a:r>
            <a:r>
              <a:rPr lang="pl-PL" dirty="0" smtClean="0">
                <a:solidFill>
                  <a:schemeClr val="accent5"/>
                </a:solidFill>
                <a:latin typeface="Baskerville Old Face" pitchFamily="18" charset="0"/>
              </a:rPr>
              <a:t> 30 public </a:t>
            </a:r>
            <a:r>
              <a:rPr lang="pl-PL" dirty="0" err="1" smtClean="0">
                <a:solidFill>
                  <a:schemeClr val="accent5"/>
                </a:solidFill>
                <a:latin typeface="Baskerville Old Face" pitchFamily="18" charset="0"/>
              </a:rPr>
              <a:t>performances</a:t>
            </a:r>
            <a:r>
              <a:rPr lang="pl-PL" dirty="0" smtClean="0">
                <a:solidFill>
                  <a:schemeClr val="accent5"/>
                </a:solidFill>
                <a:latin typeface="Baskerville Old Face" pitchFamily="18" charset="0"/>
              </a:rPr>
              <a:t>. He </a:t>
            </a:r>
            <a:r>
              <a:rPr lang="pl-PL" dirty="0" err="1" smtClean="0">
                <a:solidFill>
                  <a:schemeClr val="accent5"/>
                </a:solidFill>
                <a:latin typeface="Baskerville Old Face" pitchFamily="18" charset="0"/>
              </a:rPr>
              <a:t>obtained</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French</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citizenship</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in</a:t>
            </a:r>
            <a:r>
              <a:rPr lang="pl-PL" dirty="0" smtClean="0">
                <a:solidFill>
                  <a:schemeClr val="accent5"/>
                </a:solidFill>
                <a:latin typeface="Baskerville Old Face" pitchFamily="18" charset="0"/>
              </a:rPr>
              <a:t> 1835. </a:t>
            </a:r>
          </a:p>
          <a:p>
            <a:endParaRPr lang="pl-PL" dirty="0">
              <a:solidFill>
                <a:schemeClr val="accent5"/>
              </a:solidFill>
              <a:latin typeface="Baskerville Old Face" pitchFamily="18" charset="0"/>
            </a:endParaRPr>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txBox="1">
            <a:spLocks/>
          </p:cNvSpPr>
          <p:nvPr/>
        </p:nvSpPr>
        <p:spPr>
          <a:xfrm>
            <a:off x="665124" y="1857364"/>
            <a:ext cx="10644262" cy="2928958"/>
          </a:xfrm>
          <a:prstGeom prst="rect">
            <a:avLst/>
          </a:prstGeom>
        </p:spPr>
        <p:txBody>
          <a:bodyPr>
            <a:normAutofit/>
          </a:bodyPr>
          <a:lstStyle/>
          <a:p>
            <a:pPr marL="274320" marR="0" lvl="0" indent="-228600" algn="l" defTabSz="914400" rtl="0" eaLnBrk="1" fontAlgn="auto" latinLnBrk="0" hangingPunct="1">
              <a:lnSpc>
                <a:spcPct val="90000"/>
              </a:lnSpc>
              <a:spcBef>
                <a:spcPts val="1800"/>
              </a:spcBef>
              <a:spcAft>
                <a:spcPts val="0"/>
              </a:spcAft>
              <a:buClr>
                <a:schemeClr val="tx1"/>
              </a:buClr>
              <a:buSzPct val="80000"/>
              <a:buFont typeface="Arial" pitchFamily="34" charset="0"/>
              <a:buChar char="•"/>
              <a:tabLst/>
              <a:defRPr/>
            </a:pPr>
            <a:r>
              <a:rPr kumimoji="0" lang="pl-PL" sz="2400" b="0" i="0" u="none" strike="noStrike" kern="1200" cap="none" spc="0" normalizeH="0" baseline="0" noProof="0" dirty="0" smtClean="0">
                <a:ln>
                  <a:noFill/>
                </a:ln>
                <a:solidFill>
                  <a:schemeClr val="accent5"/>
                </a:solidFill>
                <a:effectLst/>
                <a:uLnTx/>
                <a:uFillTx/>
                <a:latin typeface="Baskerville Old Face" pitchFamily="18" charset="0"/>
                <a:ea typeface="+mn-ea"/>
                <a:cs typeface="+mn-cs"/>
              </a:rPr>
              <a:t>In </a:t>
            </a:r>
            <a:r>
              <a:rPr kumimoji="0" lang="pl-PL" sz="2400" b="0" i="0" u="none" strike="noStrike" kern="1200" cap="none" spc="0" normalizeH="0" baseline="0" noProof="0" dirty="0" err="1" smtClean="0">
                <a:ln>
                  <a:noFill/>
                </a:ln>
                <a:solidFill>
                  <a:schemeClr val="accent5"/>
                </a:solidFill>
                <a:effectLst/>
                <a:uLnTx/>
                <a:uFillTx/>
                <a:latin typeface="Baskerville Old Face" pitchFamily="18" charset="0"/>
                <a:ea typeface="+mn-ea"/>
                <a:cs typeface="+mn-cs"/>
              </a:rPr>
              <a:t>April</a:t>
            </a:r>
            <a:r>
              <a:rPr kumimoji="0" lang="pl-PL" sz="2400" b="0" i="0" u="none" strike="noStrike" kern="1200" cap="none" spc="0" normalizeH="0" baseline="0" noProof="0" dirty="0" smtClean="0">
                <a:ln>
                  <a:noFill/>
                </a:ln>
                <a:solidFill>
                  <a:schemeClr val="accent5"/>
                </a:solidFill>
                <a:effectLst/>
                <a:uLnTx/>
                <a:uFillTx/>
                <a:latin typeface="Baskerville Old Face" pitchFamily="18" charset="0"/>
                <a:ea typeface="+mn-ea"/>
                <a:cs typeface="+mn-cs"/>
              </a:rPr>
              <a:t>, </a:t>
            </a:r>
            <a:r>
              <a:rPr kumimoji="0" lang="pl-PL" sz="2400" b="0" i="0" u="none" strike="noStrike" kern="1200" cap="none" spc="0" normalizeH="0" baseline="0" noProof="0" dirty="0" err="1" smtClean="0">
                <a:ln>
                  <a:noFill/>
                </a:ln>
                <a:solidFill>
                  <a:schemeClr val="accent5"/>
                </a:solidFill>
                <a:effectLst/>
                <a:uLnTx/>
                <a:uFillTx/>
                <a:latin typeface="Baskerville Old Face" pitchFamily="18" charset="0"/>
                <a:ea typeface="+mn-ea"/>
                <a:cs typeface="+mn-cs"/>
              </a:rPr>
              <a:t>during</a:t>
            </a:r>
            <a:r>
              <a:rPr kumimoji="0" lang="pl-PL" sz="2400" b="0" i="0" u="none" strike="noStrike" kern="1200" cap="none" spc="0" normalizeH="0" baseline="0" noProof="0" dirty="0" smtClean="0">
                <a:ln>
                  <a:noFill/>
                </a:ln>
                <a:solidFill>
                  <a:schemeClr val="accent5"/>
                </a:solidFill>
                <a:effectLst/>
                <a:uLnTx/>
                <a:uFillTx/>
                <a:latin typeface="Baskerville Old Face" pitchFamily="18" charset="0"/>
                <a:ea typeface="+mn-ea"/>
                <a:cs typeface="+mn-cs"/>
              </a:rPr>
              <a:t> </a:t>
            </a:r>
            <a:r>
              <a:rPr kumimoji="0" lang="pl-PL" sz="2400" b="0" i="0" u="none" strike="noStrike" kern="1200" cap="none" spc="0" normalizeH="0" baseline="0" noProof="0" dirty="0" err="1" smtClean="0">
                <a:ln>
                  <a:noFill/>
                </a:ln>
                <a:solidFill>
                  <a:schemeClr val="accent5"/>
                </a:solidFill>
                <a:effectLst/>
                <a:uLnTx/>
                <a:uFillTx/>
                <a:latin typeface="Baskerville Old Face" pitchFamily="18" charset="0"/>
                <a:ea typeface="+mn-ea"/>
                <a:cs typeface="+mn-cs"/>
              </a:rPr>
              <a:t>the</a:t>
            </a:r>
            <a:r>
              <a:rPr kumimoji="0" lang="pl-PL" sz="2400" b="0" i="0" u="none" strike="noStrike" kern="1200" cap="none" spc="0" normalizeH="0" baseline="0" noProof="0" dirty="0" smtClean="0">
                <a:ln>
                  <a:noFill/>
                </a:ln>
                <a:solidFill>
                  <a:schemeClr val="accent5"/>
                </a:solidFill>
                <a:effectLst/>
                <a:uLnTx/>
                <a:uFillTx/>
                <a:latin typeface="Baskerville Old Face" pitchFamily="18" charset="0"/>
                <a:ea typeface="+mn-ea"/>
                <a:cs typeface="+mn-cs"/>
              </a:rPr>
              <a:t> </a:t>
            </a:r>
            <a:r>
              <a:rPr kumimoji="0" lang="pl-PL" sz="2400" b="0" i="0" u="none" strike="noStrike" kern="1200" cap="none" spc="0" normalizeH="0" baseline="0" noProof="0" dirty="0" err="1" smtClean="0">
                <a:ln>
                  <a:noFill/>
                </a:ln>
                <a:solidFill>
                  <a:schemeClr val="accent5"/>
                </a:solidFill>
                <a:effectLst/>
                <a:uLnTx/>
                <a:uFillTx/>
                <a:latin typeface="Baskerville Old Face" pitchFamily="18" charset="0"/>
                <a:ea typeface="+mn-ea"/>
                <a:cs typeface="+mn-cs"/>
              </a:rPr>
              <a:t>Revolution</a:t>
            </a:r>
            <a:r>
              <a:rPr kumimoji="0" lang="pl-PL" sz="2400" b="0" i="0" u="none" strike="noStrike" kern="1200" cap="none" spc="0" normalizeH="0" baseline="0" noProof="0" dirty="0" smtClean="0">
                <a:ln>
                  <a:noFill/>
                </a:ln>
                <a:solidFill>
                  <a:schemeClr val="accent5"/>
                </a:solidFill>
                <a:effectLst/>
                <a:uLnTx/>
                <a:uFillTx/>
                <a:latin typeface="Baskerville Old Face" pitchFamily="18" charset="0"/>
                <a:ea typeface="+mn-ea"/>
                <a:cs typeface="+mn-cs"/>
              </a:rPr>
              <a:t> of 1848 </a:t>
            </a:r>
            <a:r>
              <a:rPr kumimoji="0" lang="pl-PL" sz="2400" b="0" i="0" u="none" strike="noStrike" kern="1200" cap="none" spc="0" normalizeH="0" baseline="0" noProof="0" dirty="0" err="1" smtClean="0">
                <a:ln>
                  <a:noFill/>
                </a:ln>
                <a:solidFill>
                  <a:schemeClr val="accent5"/>
                </a:solidFill>
                <a:effectLst/>
                <a:uLnTx/>
                <a:uFillTx/>
                <a:latin typeface="Baskerville Old Face" pitchFamily="18" charset="0"/>
                <a:ea typeface="+mn-ea"/>
                <a:cs typeface="+mn-cs"/>
              </a:rPr>
              <a:t>in</a:t>
            </a:r>
            <a:r>
              <a:rPr kumimoji="0" lang="pl-PL" sz="2400" b="0" i="0" u="none" strike="noStrike" kern="1200" cap="none" spc="0" normalizeH="0" baseline="0" noProof="0" dirty="0" smtClean="0">
                <a:ln>
                  <a:noFill/>
                </a:ln>
                <a:solidFill>
                  <a:schemeClr val="accent5"/>
                </a:solidFill>
                <a:effectLst/>
                <a:uLnTx/>
                <a:uFillTx/>
                <a:latin typeface="Baskerville Old Face" pitchFamily="18" charset="0"/>
                <a:ea typeface="+mn-ea"/>
                <a:cs typeface="+mn-cs"/>
              </a:rPr>
              <a:t> </a:t>
            </a:r>
            <a:r>
              <a:rPr kumimoji="0" lang="pl-PL" sz="2400" b="0" i="0" u="none" strike="noStrike" kern="1200" cap="none" spc="0" normalizeH="0" baseline="0" noProof="0" dirty="0" err="1" smtClean="0">
                <a:ln>
                  <a:noFill/>
                </a:ln>
                <a:solidFill>
                  <a:schemeClr val="accent5"/>
                </a:solidFill>
                <a:effectLst/>
                <a:uLnTx/>
                <a:uFillTx/>
                <a:latin typeface="Baskerville Old Face" pitchFamily="18" charset="0"/>
                <a:ea typeface="+mn-ea"/>
                <a:cs typeface="+mn-cs"/>
              </a:rPr>
              <a:t>Paris</a:t>
            </a:r>
            <a:r>
              <a:rPr kumimoji="0" lang="pl-PL" sz="2400" b="0" i="0" u="none" strike="noStrike" kern="1200" cap="none" spc="0" normalizeH="0" baseline="0" noProof="0" dirty="0" smtClean="0">
                <a:ln>
                  <a:noFill/>
                </a:ln>
                <a:solidFill>
                  <a:schemeClr val="accent5"/>
                </a:solidFill>
                <a:effectLst/>
                <a:uLnTx/>
                <a:uFillTx/>
                <a:latin typeface="Baskerville Old Face" pitchFamily="18" charset="0"/>
                <a:ea typeface="+mn-ea"/>
                <a:cs typeface="+mn-cs"/>
              </a:rPr>
              <a:t>, </a:t>
            </a:r>
            <a:r>
              <a:rPr kumimoji="0" lang="pl-PL" sz="2400" b="0" i="0" u="none" strike="noStrike" kern="1200" cap="none" spc="0" normalizeH="0" baseline="0" noProof="0" dirty="0" err="1" smtClean="0">
                <a:ln>
                  <a:noFill/>
                </a:ln>
                <a:solidFill>
                  <a:schemeClr val="accent5"/>
                </a:solidFill>
                <a:effectLst/>
                <a:uLnTx/>
                <a:uFillTx/>
                <a:latin typeface="Baskerville Old Face" pitchFamily="18" charset="0"/>
                <a:ea typeface="+mn-ea"/>
                <a:cs typeface="+mn-cs"/>
              </a:rPr>
              <a:t>he</a:t>
            </a:r>
            <a:r>
              <a:rPr kumimoji="0" lang="pl-PL" sz="2400" b="0" i="0" u="none" strike="noStrike" kern="1200" cap="none" spc="0" normalizeH="0" baseline="0" noProof="0" dirty="0" smtClean="0">
                <a:ln>
                  <a:noFill/>
                </a:ln>
                <a:solidFill>
                  <a:schemeClr val="accent5"/>
                </a:solidFill>
                <a:effectLst/>
                <a:uLnTx/>
                <a:uFillTx/>
                <a:latin typeface="Baskerville Old Face" pitchFamily="18" charset="0"/>
                <a:ea typeface="+mn-ea"/>
                <a:cs typeface="+mn-cs"/>
              </a:rPr>
              <a:t> </a:t>
            </a:r>
            <a:r>
              <a:rPr kumimoji="0" lang="pl-PL" sz="2400" b="0" i="0" u="none" strike="noStrike" kern="1200" cap="none" spc="0" normalizeH="0" baseline="0" noProof="0" dirty="0" err="1" smtClean="0">
                <a:ln>
                  <a:noFill/>
                </a:ln>
                <a:solidFill>
                  <a:schemeClr val="accent5"/>
                </a:solidFill>
                <a:effectLst/>
                <a:uLnTx/>
                <a:uFillTx/>
                <a:latin typeface="Baskerville Old Face" pitchFamily="18" charset="0"/>
                <a:ea typeface="+mn-ea"/>
                <a:cs typeface="+mn-cs"/>
              </a:rPr>
              <a:t>left</a:t>
            </a:r>
            <a:r>
              <a:rPr kumimoji="0" lang="pl-PL" sz="2400" b="0" i="0" u="none" strike="noStrike" kern="1200" cap="none" spc="0" normalizeH="0" baseline="0" noProof="0" dirty="0" smtClean="0">
                <a:ln>
                  <a:noFill/>
                </a:ln>
                <a:solidFill>
                  <a:schemeClr val="accent5"/>
                </a:solidFill>
                <a:effectLst/>
                <a:uLnTx/>
                <a:uFillTx/>
                <a:latin typeface="Baskerville Old Face" pitchFamily="18" charset="0"/>
                <a:ea typeface="+mn-ea"/>
                <a:cs typeface="+mn-cs"/>
              </a:rPr>
              <a:t> for London, </a:t>
            </a:r>
            <a:r>
              <a:rPr kumimoji="0" lang="pl-PL" sz="2400" b="0" i="0" u="none" strike="noStrike" kern="1200" cap="none" spc="0" normalizeH="0" baseline="0" noProof="0" dirty="0" err="1" smtClean="0">
                <a:ln>
                  <a:noFill/>
                </a:ln>
                <a:solidFill>
                  <a:schemeClr val="accent5"/>
                </a:solidFill>
                <a:effectLst/>
                <a:uLnTx/>
                <a:uFillTx/>
                <a:latin typeface="Baskerville Old Face" pitchFamily="18" charset="0"/>
                <a:ea typeface="+mn-ea"/>
                <a:cs typeface="+mn-cs"/>
              </a:rPr>
              <a:t>where</a:t>
            </a:r>
            <a:r>
              <a:rPr kumimoji="0" lang="pl-PL" sz="2400" b="0" i="0" u="none" strike="noStrike" kern="1200" cap="none" spc="0" normalizeH="0" baseline="0" noProof="0" dirty="0" smtClean="0">
                <a:ln>
                  <a:noFill/>
                </a:ln>
                <a:solidFill>
                  <a:schemeClr val="accent5"/>
                </a:solidFill>
                <a:effectLst/>
                <a:uLnTx/>
                <a:uFillTx/>
                <a:latin typeface="Baskerville Old Face" pitchFamily="18" charset="0"/>
                <a:ea typeface="+mn-ea"/>
                <a:cs typeface="+mn-cs"/>
              </a:rPr>
              <a:t> </a:t>
            </a:r>
            <a:r>
              <a:rPr kumimoji="0" lang="pl-PL" sz="2400" b="0" i="0" u="none" strike="noStrike" kern="1200" cap="none" spc="0" normalizeH="0" baseline="0" noProof="0" dirty="0" err="1" smtClean="0">
                <a:ln>
                  <a:noFill/>
                </a:ln>
                <a:solidFill>
                  <a:schemeClr val="accent5"/>
                </a:solidFill>
                <a:effectLst/>
                <a:uLnTx/>
                <a:uFillTx/>
                <a:latin typeface="Baskerville Old Face" pitchFamily="18" charset="0"/>
                <a:ea typeface="+mn-ea"/>
                <a:cs typeface="+mn-cs"/>
              </a:rPr>
              <a:t>he</a:t>
            </a:r>
            <a:r>
              <a:rPr kumimoji="0" lang="pl-PL" sz="2400" b="0" i="0" u="none" strike="noStrike" kern="1200" cap="none" spc="0" normalizeH="0" baseline="0" noProof="0" dirty="0" smtClean="0">
                <a:ln>
                  <a:noFill/>
                </a:ln>
                <a:solidFill>
                  <a:schemeClr val="accent5"/>
                </a:solidFill>
                <a:effectLst/>
                <a:uLnTx/>
                <a:uFillTx/>
                <a:latin typeface="Baskerville Old Face" pitchFamily="18" charset="0"/>
                <a:ea typeface="+mn-ea"/>
                <a:cs typeface="+mn-cs"/>
              </a:rPr>
              <a:t> </a:t>
            </a:r>
            <a:r>
              <a:rPr kumimoji="0" lang="pl-PL" sz="2400" b="0" i="0" u="none" strike="noStrike" kern="1200" cap="none" spc="0" normalizeH="0" baseline="0" noProof="0" dirty="0" err="1" smtClean="0">
                <a:ln>
                  <a:noFill/>
                </a:ln>
                <a:solidFill>
                  <a:schemeClr val="accent5"/>
                </a:solidFill>
                <a:effectLst/>
                <a:uLnTx/>
                <a:uFillTx/>
                <a:latin typeface="Baskerville Old Face" pitchFamily="18" charset="0"/>
                <a:ea typeface="+mn-ea"/>
                <a:cs typeface="+mn-cs"/>
              </a:rPr>
              <a:t>performed</a:t>
            </a:r>
            <a:r>
              <a:rPr kumimoji="0" lang="pl-PL" sz="2400" b="0" i="0" u="none" strike="noStrike" kern="1200" cap="none" spc="0" normalizeH="0" baseline="0" noProof="0" dirty="0" smtClean="0">
                <a:ln>
                  <a:noFill/>
                </a:ln>
                <a:solidFill>
                  <a:schemeClr val="accent5"/>
                </a:solidFill>
                <a:effectLst/>
                <a:uLnTx/>
                <a:uFillTx/>
                <a:latin typeface="Baskerville Old Face" pitchFamily="18" charset="0"/>
                <a:ea typeface="+mn-ea"/>
                <a:cs typeface="+mn-cs"/>
              </a:rPr>
              <a:t> </a:t>
            </a:r>
            <a:r>
              <a:rPr kumimoji="0" lang="pl-PL" sz="2400" b="0" i="0" u="none" strike="noStrike" kern="1200" cap="none" spc="0" normalizeH="0" baseline="0" noProof="0" dirty="0" err="1" smtClean="0">
                <a:ln>
                  <a:noFill/>
                </a:ln>
                <a:solidFill>
                  <a:schemeClr val="accent5"/>
                </a:solidFill>
                <a:effectLst/>
                <a:uLnTx/>
                <a:uFillTx/>
                <a:latin typeface="Baskerville Old Face" pitchFamily="18" charset="0"/>
                <a:ea typeface="+mn-ea"/>
                <a:cs typeface="+mn-cs"/>
              </a:rPr>
              <a:t>at</a:t>
            </a:r>
            <a:r>
              <a:rPr kumimoji="0" lang="pl-PL" sz="2400" b="0" i="0" u="none" strike="noStrike" kern="1200" cap="none" spc="0" normalizeH="0" baseline="0" noProof="0" dirty="0" smtClean="0">
                <a:ln>
                  <a:noFill/>
                </a:ln>
                <a:solidFill>
                  <a:schemeClr val="accent5"/>
                </a:solidFill>
                <a:effectLst/>
                <a:uLnTx/>
                <a:uFillTx/>
                <a:latin typeface="Baskerville Old Face" pitchFamily="18" charset="0"/>
                <a:ea typeface="+mn-ea"/>
                <a:cs typeface="+mn-cs"/>
              </a:rPr>
              <a:t> </a:t>
            </a:r>
            <a:r>
              <a:rPr kumimoji="0" lang="pl-PL" sz="2400" b="0" i="0" u="none" strike="noStrike" kern="1200" cap="none" spc="0" normalizeH="0" baseline="0" noProof="0" dirty="0" err="1" smtClean="0">
                <a:ln>
                  <a:noFill/>
                </a:ln>
                <a:solidFill>
                  <a:schemeClr val="accent5"/>
                </a:solidFill>
                <a:effectLst/>
                <a:uLnTx/>
                <a:uFillTx/>
                <a:latin typeface="Baskerville Old Face" pitchFamily="18" charset="0"/>
                <a:ea typeface="+mn-ea"/>
                <a:cs typeface="+mn-cs"/>
              </a:rPr>
              <a:t>several</a:t>
            </a:r>
            <a:r>
              <a:rPr kumimoji="0" lang="pl-PL" sz="2400" b="0" i="0" u="none" strike="noStrike" kern="1200" cap="none" spc="0" normalizeH="0" baseline="0" noProof="0" dirty="0" smtClean="0">
                <a:ln>
                  <a:noFill/>
                </a:ln>
                <a:solidFill>
                  <a:schemeClr val="accent5"/>
                </a:solidFill>
                <a:effectLst/>
                <a:uLnTx/>
                <a:uFillTx/>
                <a:latin typeface="Baskerville Old Face" pitchFamily="18" charset="0"/>
                <a:ea typeface="+mn-ea"/>
                <a:cs typeface="+mn-cs"/>
              </a:rPr>
              <a:t> </a:t>
            </a:r>
            <a:r>
              <a:rPr kumimoji="0" lang="pl-PL" sz="2400" b="0" i="0" u="none" strike="noStrike" kern="1200" cap="none" spc="0" normalizeH="0" baseline="0" noProof="0" dirty="0" err="1" smtClean="0">
                <a:ln>
                  <a:noFill/>
                </a:ln>
                <a:solidFill>
                  <a:schemeClr val="accent5"/>
                </a:solidFill>
                <a:effectLst/>
                <a:uLnTx/>
                <a:uFillTx/>
                <a:latin typeface="Baskerville Old Face" pitchFamily="18" charset="0"/>
                <a:ea typeface="+mn-ea"/>
                <a:cs typeface="+mn-cs"/>
              </a:rPr>
              <a:t>concerts</a:t>
            </a:r>
            <a:r>
              <a:rPr kumimoji="0" lang="pl-PL" sz="2400" b="0" i="0" u="none" strike="noStrike" kern="1200" cap="none" spc="0" normalizeH="0" baseline="0" noProof="0" dirty="0" smtClean="0">
                <a:ln>
                  <a:noFill/>
                </a:ln>
                <a:solidFill>
                  <a:schemeClr val="accent5"/>
                </a:solidFill>
                <a:effectLst/>
                <a:uLnTx/>
                <a:uFillTx/>
                <a:latin typeface="Baskerville Old Face" pitchFamily="18" charset="0"/>
                <a:ea typeface="+mn-ea"/>
                <a:cs typeface="+mn-cs"/>
              </a:rPr>
              <a:t> and </a:t>
            </a:r>
            <a:r>
              <a:rPr kumimoji="0" lang="pl-PL" sz="2400" b="0" i="0" u="none" strike="noStrike" kern="1200" cap="none" spc="0" normalizeH="0" baseline="0" noProof="0" dirty="0" err="1" smtClean="0">
                <a:ln>
                  <a:noFill/>
                </a:ln>
                <a:solidFill>
                  <a:schemeClr val="accent5"/>
                </a:solidFill>
                <a:effectLst/>
                <a:uLnTx/>
                <a:uFillTx/>
                <a:latin typeface="Baskerville Old Face" pitchFamily="18" charset="0"/>
                <a:ea typeface="+mn-ea"/>
                <a:cs typeface="+mn-cs"/>
              </a:rPr>
              <a:t>at</a:t>
            </a:r>
            <a:r>
              <a:rPr kumimoji="0" lang="pl-PL" sz="2400" b="0" i="0" u="none" strike="noStrike" kern="1200" cap="none" spc="0" normalizeH="0" baseline="0" noProof="0" dirty="0" smtClean="0">
                <a:ln>
                  <a:noFill/>
                </a:ln>
                <a:solidFill>
                  <a:schemeClr val="accent5"/>
                </a:solidFill>
                <a:effectLst/>
                <a:uLnTx/>
                <a:uFillTx/>
                <a:latin typeface="Baskerville Old Face" pitchFamily="18" charset="0"/>
                <a:ea typeface="+mn-ea"/>
                <a:cs typeface="+mn-cs"/>
              </a:rPr>
              <a:t> </a:t>
            </a:r>
            <a:r>
              <a:rPr kumimoji="0" lang="pl-PL" sz="2400" b="0" i="0" u="none" strike="noStrike" kern="1200" cap="none" spc="0" normalizeH="0" baseline="0" noProof="0" dirty="0" err="1" smtClean="0">
                <a:ln>
                  <a:noFill/>
                </a:ln>
                <a:solidFill>
                  <a:schemeClr val="accent5"/>
                </a:solidFill>
                <a:effectLst/>
                <a:uLnTx/>
                <a:uFillTx/>
                <a:latin typeface="Baskerville Old Face" pitchFamily="18" charset="0"/>
                <a:ea typeface="+mn-ea"/>
                <a:cs typeface="+mn-cs"/>
              </a:rPr>
              <a:t>numerous</a:t>
            </a:r>
            <a:r>
              <a:rPr kumimoji="0" lang="pl-PL" sz="2400" b="0" i="0" u="none" strike="noStrike" kern="1200" cap="none" spc="0" normalizeH="0" baseline="0" noProof="0" dirty="0" smtClean="0">
                <a:ln>
                  <a:noFill/>
                </a:ln>
                <a:solidFill>
                  <a:schemeClr val="accent5"/>
                </a:solidFill>
                <a:effectLst/>
                <a:uLnTx/>
                <a:uFillTx/>
                <a:latin typeface="Baskerville Old Face" pitchFamily="18" charset="0"/>
                <a:ea typeface="+mn-ea"/>
                <a:cs typeface="+mn-cs"/>
              </a:rPr>
              <a:t> </a:t>
            </a:r>
            <a:r>
              <a:rPr kumimoji="0" lang="pl-PL" sz="2400" b="0" i="0" u="none" strike="noStrike" kern="1200" cap="none" spc="0" normalizeH="0" baseline="0" noProof="0" dirty="0" err="1" smtClean="0">
                <a:ln>
                  <a:noFill/>
                </a:ln>
                <a:solidFill>
                  <a:schemeClr val="accent5"/>
                </a:solidFill>
                <a:effectLst/>
                <a:uLnTx/>
                <a:uFillTx/>
                <a:latin typeface="Baskerville Old Face" pitchFamily="18" charset="0"/>
                <a:ea typeface="+mn-ea"/>
                <a:cs typeface="+mn-cs"/>
              </a:rPr>
              <a:t>receptions</a:t>
            </a:r>
            <a:r>
              <a:rPr kumimoji="0" lang="pl-PL" sz="2400" b="0" i="0" u="none" strike="noStrike" kern="1200" cap="none" spc="0" normalizeH="0" baseline="0" noProof="0" dirty="0" smtClean="0">
                <a:ln>
                  <a:noFill/>
                </a:ln>
                <a:solidFill>
                  <a:schemeClr val="accent5"/>
                </a:solidFill>
                <a:effectLst/>
                <a:uLnTx/>
                <a:uFillTx/>
                <a:latin typeface="Baskerville Old Face" pitchFamily="18" charset="0"/>
                <a:ea typeface="+mn-ea"/>
                <a:cs typeface="+mn-cs"/>
              </a:rPr>
              <a:t> </a:t>
            </a:r>
            <a:r>
              <a:rPr kumimoji="0" lang="pl-PL" sz="2400" b="0" i="0" u="none" strike="noStrike" kern="1200" cap="none" spc="0" normalizeH="0" baseline="0" noProof="0" dirty="0" err="1" smtClean="0">
                <a:ln>
                  <a:noFill/>
                </a:ln>
                <a:solidFill>
                  <a:schemeClr val="accent5"/>
                </a:solidFill>
                <a:effectLst/>
                <a:uLnTx/>
                <a:uFillTx/>
                <a:latin typeface="Baskerville Old Face" pitchFamily="18" charset="0"/>
                <a:ea typeface="+mn-ea"/>
                <a:cs typeface="+mn-cs"/>
              </a:rPr>
              <a:t>in</a:t>
            </a:r>
            <a:r>
              <a:rPr kumimoji="0" lang="pl-PL" sz="2400" b="0" i="0" u="none" strike="noStrike" kern="1200" cap="none" spc="0" normalizeH="0" baseline="0" noProof="0" dirty="0" smtClean="0">
                <a:ln>
                  <a:noFill/>
                </a:ln>
                <a:solidFill>
                  <a:schemeClr val="accent5"/>
                </a:solidFill>
                <a:effectLst/>
                <a:uLnTx/>
                <a:uFillTx/>
                <a:latin typeface="Baskerville Old Face" pitchFamily="18" charset="0"/>
                <a:ea typeface="+mn-ea"/>
                <a:cs typeface="+mn-cs"/>
              </a:rPr>
              <a:t> great </a:t>
            </a:r>
            <a:r>
              <a:rPr kumimoji="0" lang="pl-PL" sz="2400" b="0" i="0" u="none" strike="noStrike" kern="1200" cap="none" spc="0" normalizeH="0" baseline="0" noProof="0" dirty="0" err="1" smtClean="0">
                <a:ln>
                  <a:noFill/>
                </a:ln>
                <a:solidFill>
                  <a:schemeClr val="accent5"/>
                </a:solidFill>
                <a:effectLst/>
                <a:uLnTx/>
                <a:uFillTx/>
                <a:latin typeface="Baskerville Old Face" pitchFamily="18" charset="0"/>
                <a:ea typeface="+mn-ea"/>
                <a:cs typeface="+mn-cs"/>
              </a:rPr>
              <a:t>houses</a:t>
            </a:r>
            <a:r>
              <a:rPr kumimoji="0" lang="pl-PL" sz="2400" b="0" i="0" u="none" strike="noStrike" kern="1200" cap="none" spc="0" normalizeH="0" baseline="0" noProof="0" dirty="0" smtClean="0">
                <a:ln>
                  <a:noFill/>
                </a:ln>
                <a:solidFill>
                  <a:schemeClr val="accent5"/>
                </a:solidFill>
                <a:effectLst/>
                <a:uLnTx/>
                <a:uFillTx/>
                <a:latin typeface="Baskerville Old Face" pitchFamily="18" charset="0"/>
                <a:ea typeface="+mn-ea"/>
                <a:cs typeface="+mn-cs"/>
              </a:rPr>
              <a:t>.</a:t>
            </a:r>
          </a:p>
          <a:p>
            <a:pPr marL="274320" marR="0" lvl="0" indent="-228600" algn="l" defTabSz="914400" rtl="0" eaLnBrk="1" fontAlgn="auto" latinLnBrk="0" hangingPunct="1">
              <a:lnSpc>
                <a:spcPct val="90000"/>
              </a:lnSpc>
              <a:spcBef>
                <a:spcPts val="1800"/>
              </a:spcBef>
              <a:spcAft>
                <a:spcPts val="0"/>
              </a:spcAft>
              <a:buClr>
                <a:schemeClr val="tx1"/>
              </a:buClr>
              <a:buSzPct val="80000"/>
              <a:buFont typeface="Arial" pitchFamily="34" charset="0"/>
              <a:buChar char="•"/>
              <a:tabLst/>
              <a:defRPr/>
            </a:pPr>
            <a:r>
              <a:rPr kumimoji="0" lang="pl-PL" sz="2400" b="0" i="0" u="none" strike="noStrike" kern="1200" cap="none" spc="0" normalizeH="0" baseline="0" noProof="0" dirty="0" smtClean="0">
                <a:ln>
                  <a:noFill/>
                </a:ln>
                <a:solidFill>
                  <a:schemeClr val="accent5"/>
                </a:solidFill>
                <a:effectLst/>
                <a:uLnTx/>
                <a:uFillTx/>
                <a:latin typeface="Baskerville Old Face" pitchFamily="18" charset="0"/>
                <a:ea typeface="+mn-ea"/>
                <a:cs typeface="+mn-cs"/>
              </a:rPr>
              <a:t>Chopin </a:t>
            </a:r>
            <a:r>
              <a:rPr kumimoji="0" lang="pl-PL" sz="2400" b="0" i="0" u="none" strike="noStrike" kern="1200" cap="none" spc="0" normalizeH="0" baseline="0" noProof="0" dirty="0" err="1" smtClean="0">
                <a:ln>
                  <a:noFill/>
                </a:ln>
                <a:solidFill>
                  <a:schemeClr val="accent5"/>
                </a:solidFill>
                <a:effectLst/>
                <a:uLnTx/>
                <a:uFillTx/>
                <a:latin typeface="Baskerville Old Face" pitchFamily="18" charset="0"/>
                <a:ea typeface="+mn-ea"/>
                <a:cs typeface="+mn-cs"/>
              </a:rPr>
              <a:t>made</a:t>
            </a:r>
            <a:r>
              <a:rPr kumimoji="0" lang="pl-PL" sz="2400" b="0" i="0" u="none" strike="noStrike" kern="1200" cap="none" spc="0" normalizeH="0" baseline="0" noProof="0" dirty="0" smtClean="0">
                <a:ln>
                  <a:noFill/>
                </a:ln>
                <a:solidFill>
                  <a:schemeClr val="accent5"/>
                </a:solidFill>
                <a:effectLst/>
                <a:uLnTx/>
                <a:uFillTx/>
                <a:latin typeface="Baskerville Old Face" pitchFamily="18" charset="0"/>
                <a:ea typeface="+mn-ea"/>
                <a:cs typeface="+mn-cs"/>
              </a:rPr>
              <a:t> his </a:t>
            </a:r>
            <a:r>
              <a:rPr kumimoji="0" lang="pl-PL" sz="2400" b="0" i="0" u="none" strike="noStrike" kern="1200" cap="none" spc="0" normalizeH="0" baseline="0" noProof="0" dirty="0" err="1" smtClean="0">
                <a:ln>
                  <a:noFill/>
                </a:ln>
                <a:solidFill>
                  <a:schemeClr val="accent5"/>
                </a:solidFill>
                <a:effectLst/>
                <a:uLnTx/>
                <a:uFillTx/>
                <a:latin typeface="Baskerville Old Face" pitchFamily="18" charset="0"/>
                <a:ea typeface="+mn-ea"/>
                <a:cs typeface="+mn-cs"/>
              </a:rPr>
              <a:t>last</a:t>
            </a:r>
            <a:r>
              <a:rPr kumimoji="0" lang="pl-PL" sz="2400" b="0" i="0" u="none" strike="noStrike" kern="1200" cap="none" spc="0" normalizeH="0" baseline="0" noProof="0" dirty="0" smtClean="0">
                <a:ln>
                  <a:noFill/>
                </a:ln>
                <a:solidFill>
                  <a:schemeClr val="accent5"/>
                </a:solidFill>
                <a:effectLst/>
                <a:uLnTx/>
                <a:uFillTx/>
                <a:latin typeface="Baskerville Old Face" pitchFamily="18" charset="0"/>
                <a:ea typeface="+mn-ea"/>
                <a:cs typeface="+mn-cs"/>
              </a:rPr>
              <a:t> public </a:t>
            </a:r>
            <a:r>
              <a:rPr kumimoji="0" lang="pl-PL" sz="2400" b="0" i="0" u="none" strike="noStrike" kern="1200" cap="none" spc="0" normalizeH="0" baseline="0" noProof="0" dirty="0" err="1" smtClean="0">
                <a:ln>
                  <a:noFill/>
                </a:ln>
                <a:solidFill>
                  <a:schemeClr val="accent5"/>
                </a:solidFill>
                <a:effectLst/>
                <a:uLnTx/>
                <a:uFillTx/>
                <a:latin typeface="Baskerville Old Face" pitchFamily="18" charset="0"/>
                <a:ea typeface="+mn-ea"/>
                <a:cs typeface="+mn-cs"/>
              </a:rPr>
              <a:t>appearance</a:t>
            </a:r>
            <a:r>
              <a:rPr kumimoji="0" lang="pl-PL" sz="2400" b="0" i="0" u="none" strike="noStrike" kern="1200" cap="none" spc="0" normalizeH="0" baseline="0" noProof="0" dirty="0" smtClean="0">
                <a:ln>
                  <a:noFill/>
                </a:ln>
                <a:solidFill>
                  <a:schemeClr val="accent5"/>
                </a:solidFill>
                <a:effectLst/>
                <a:uLnTx/>
                <a:uFillTx/>
                <a:latin typeface="Baskerville Old Face" pitchFamily="18" charset="0"/>
                <a:ea typeface="+mn-ea"/>
                <a:cs typeface="+mn-cs"/>
              </a:rPr>
              <a:t> on a </a:t>
            </a:r>
            <a:r>
              <a:rPr kumimoji="0" lang="pl-PL" sz="2400" b="0" i="0" u="none" strike="noStrike" kern="1200" cap="none" spc="0" normalizeH="0" baseline="0" noProof="0" dirty="0" err="1" smtClean="0">
                <a:ln>
                  <a:noFill/>
                </a:ln>
                <a:solidFill>
                  <a:schemeClr val="accent5"/>
                </a:solidFill>
                <a:effectLst/>
                <a:uLnTx/>
                <a:uFillTx/>
                <a:latin typeface="Baskerville Old Face" pitchFamily="18" charset="0"/>
                <a:ea typeface="+mn-ea"/>
                <a:cs typeface="+mn-cs"/>
              </a:rPr>
              <a:t>concert</a:t>
            </a:r>
            <a:r>
              <a:rPr kumimoji="0" lang="pl-PL" sz="2400" b="0" i="0" u="none" strike="noStrike" kern="1200" cap="none" spc="0" normalizeH="0" baseline="0" noProof="0" dirty="0" smtClean="0">
                <a:ln>
                  <a:noFill/>
                </a:ln>
                <a:solidFill>
                  <a:schemeClr val="accent5"/>
                </a:solidFill>
                <a:effectLst/>
                <a:uLnTx/>
                <a:uFillTx/>
                <a:latin typeface="Baskerville Old Face" pitchFamily="18" charset="0"/>
                <a:ea typeface="+mn-ea"/>
                <a:cs typeface="+mn-cs"/>
              </a:rPr>
              <a:t> platform </a:t>
            </a:r>
            <a:r>
              <a:rPr kumimoji="0" lang="pl-PL" sz="2400" b="0" i="0" u="none" strike="noStrike" kern="1200" cap="none" spc="0" normalizeH="0" baseline="0" noProof="0" dirty="0" err="1" smtClean="0">
                <a:ln>
                  <a:noFill/>
                </a:ln>
                <a:solidFill>
                  <a:schemeClr val="accent5"/>
                </a:solidFill>
                <a:effectLst/>
                <a:uLnTx/>
                <a:uFillTx/>
                <a:latin typeface="Baskerville Old Face" pitchFamily="18" charset="0"/>
                <a:ea typeface="+mn-ea"/>
                <a:cs typeface="+mn-cs"/>
              </a:rPr>
              <a:t>at</a:t>
            </a:r>
            <a:r>
              <a:rPr kumimoji="0" lang="pl-PL" sz="2400" b="0" i="0" u="none" strike="noStrike" kern="1200" cap="none" spc="0" normalizeH="0" baseline="0" noProof="0" dirty="0" smtClean="0">
                <a:ln>
                  <a:noFill/>
                </a:ln>
                <a:solidFill>
                  <a:schemeClr val="accent5"/>
                </a:solidFill>
                <a:effectLst/>
                <a:uLnTx/>
                <a:uFillTx/>
                <a:latin typeface="Baskerville Old Face" pitchFamily="18" charset="0"/>
                <a:ea typeface="+mn-ea"/>
                <a:cs typeface="+mn-cs"/>
              </a:rPr>
              <a:t> </a:t>
            </a:r>
            <a:r>
              <a:rPr kumimoji="0" lang="pl-PL" sz="2400" b="0" i="0" u="none" strike="noStrike" kern="1200" cap="none" spc="0" normalizeH="0" baseline="0" noProof="0" dirty="0" err="1" smtClean="0">
                <a:ln>
                  <a:noFill/>
                </a:ln>
                <a:solidFill>
                  <a:schemeClr val="accent5"/>
                </a:solidFill>
                <a:effectLst/>
                <a:uLnTx/>
                <a:uFillTx/>
                <a:latin typeface="Baskerville Old Face" pitchFamily="18" charset="0"/>
                <a:ea typeface="+mn-ea"/>
                <a:cs typeface="+mn-cs"/>
              </a:rPr>
              <a:t>London's</a:t>
            </a:r>
            <a:r>
              <a:rPr kumimoji="0" lang="pl-PL" sz="2400" b="0" i="0" u="none" strike="noStrike" kern="1200" cap="none" spc="0" normalizeH="0" baseline="0" noProof="0" dirty="0" smtClean="0">
                <a:ln>
                  <a:noFill/>
                </a:ln>
                <a:solidFill>
                  <a:schemeClr val="accent5"/>
                </a:solidFill>
                <a:effectLst/>
                <a:uLnTx/>
                <a:uFillTx/>
                <a:latin typeface="Baskerville Old Face" pitchFamily="18" charset="0"/>
                <a:ea typeface="+mn-ea"/>
                <a:cs typeface="+mn-cs"/>
              </a:rPr>
              <a:t> </a:t>
            </a:r>
            <a:r>
              <a:rPr kumimoji="0" lang="pl-PL" sz="2400" b="0" i="0" u="none" strike="noStrike" kern="1200" cap="none" spc="0" normalizeH="0" baseline="0" noProof="0" dirty="0" err="1" smtClean="0">
                <a:ln>
                  <a:noFill/>
                </a:ln>
                <a:solidFill>
                  <a:schemeClr val="accent5"/>
                </a:solidFill>
                <a:effectLst/>
                <a:uLnTx/>
                <a:uFillTx/>
                <a:latin typeface="Baskerville Old Face" pitchFamily="18" charset="0"/>
                <a:ea typeface="+mn-ea"/>
                <a:cs typeface="+mn-cs"/>
              </a:rPr>
              <a:t>Guildhall</a:t>
            </a:r>
            <a:r>
              <a:rPr kumimoji="0" lang="pl-PL" sz="2400" b="0" i="0" u="none" strike="noStrike" kern="1200" cap="none" spc="0" normalizeH="0" baseline="0" noProof="0" dirty="0" smtClean="0">
                <a:ln>
                  <a:noFill/>
                </a:ln>
                <a:solidFill>
                  <a:schemeClr val="accent5"/>
                </a:solidFill>
                <a:effectLst/>
                <a:uLnTx/>
                <a:uFillTx/>
                <a:latin typeface="Baskerville Old Face" pitchFamily="18" charset="0"/>
                <a:ea typeface="+mn-ea"/>
                <a:cs typeface="+mn-cs"/>
              </a:rPr>
              <a:t> on 16 </a:t>
            </a:r>
            <a:r>
              <a:rPr kumimoji="0" lang="pl-PL" sz="2400" b="0" i="0" u="none" strike="noStrike" kern="1200" cap="none" spc="0" normalizeH="0" baseline="0" noProof="0" dirty="0" err="1" smtClean="0">
                <a:ln>
                  <a:noFill/>
                </a:ln>
                <a:solidFill>
                  <a:schemeClr val="accent5"/>
                </a:solidFill>
                <a:effectLst/>
                <a:uLnTx/>
                <a:uFillTx/>
                <a:latin typeface="Baskerville Old Face" pitchFamily="18" charset="0"/>
                <a:ea typeface="+mn-ea"/>
                <a:cs typeface="+mn-cs"/>
              </a:rPr>
              <a:t>November</a:t>
            </a:r>
            <a:r>
              <a:rPr kumimoji="0" lang="pl-PL" sz="2400" b="0" i="0" u="none" strike="noStrike" kern="1200" cap="none" spc="0" normalizeH="0" baseline="0" noProof="0" dirty="0" smtClean="0">
                <a:ln>
                  <a:noFill/>
                </a:ln>
                <a:solidFill>
                  <a:schemeClr val="accent5"/>
                </a:solidFill>
                <a:effectLst/>
                <a:uLnTx/>
                <a:uFillTx/>
                <a:latin typeface="Baskerville Old Face" pitchFamily="18" charset="0"/>
                <a:ea typeface="+mn-ea"/>
                <a:cs typeface="+mn-cs"/>
              </a:rPr>
              <a:t> 1848, </a:t>
            </a:r>
            <a:r>
              <a:rPr kumimoji="0" lang="pl-PL" sz="2400" b="0" i="0" u="none" strike="noStrike" kern="1200" cap="none" spc="0" normalizeH="0" baseline="0" noProof="0" dirty="0" err="1" smtClean="0">
                <a:ln>
                  <a:noFill/>
                </a:ln>
                <a:solidFill>
                  <a:schemeClr val="accent5"/>
                </a:solidFill>
                <a:effectLst/>
                <a:uLnTx/>
                <a:uFillTx/>
                <a:latin typeface="Baskerville Old Face" pitchFamily="18" charset="0"/>
                <a:ea typeface="+mn-ea"/>
                <a:cs typeface="+mn-cs"/>
              </a:rPr>
              <a:t>when</a:t>
            </a:r>
            <a:r>
              <a:rPr kumimoji="0" lang="pl-PL" sz="2400" b="0" i="0" u="none" strike="noStrike" kern="1200" cap="none" spc="0" normalizeH="0" baseline="0" noProof="0" dirty="0" smtClean="0">
                <a:ln>
                  <a:noFill/>
                </a:ln>
                <a:solidFill>
                  <a:schemeClr val="accent5"/>
                </a:solidFill>
                <a:effectLst/>
                <a:uLnTx/>
                <a:uFillTx/>
                <a:latin typeface="Baskerville Old Face" pitchFamily="18" charset="0"/>
                <a:ea typeface="+mn-ea"/>
                <a:cs typeface="+mn-cs"/>
              </a:rPr>
              <a:t>, </a:t>
            </a:r>
            <a:r>
              <a:rPr kumimoji="0" lang="pl-PL" sz="2400" b="0" i="0" u="none" strike="noStrike" kern="1200" cap="none" spc="0" normalizeH="0" baseline="0" noProof="0" dirty="0" err="1" smtClean="0">
                <a:ln>
                  <a:noFill/>
                </a:ln>
                <a:solidFill>
                  <a:schemeClr val="accent5"/>
                </a:solidFill>
                <a:effectLst/>
                <a:uLnTx/>
                <a:uFillTx/>
                <a:latin typeface="Baskerville Old Face" pitchFamily="18" charset="0"/>
                <a:ea typeface="+mn-ea"/>
                <a:cs typeface="+mn-cs"/>
              </a:rPr>
              <a:t>in</a:t>
            </a:r>
            <a:r>
              <a:rPr kumimoji="0" lang="pl-PL" sz="2400" b="0" i="0" u="none" strike="noStrike" kern="1200" cap="none" spc="0" normalizeH="0" baseline="0" noProof="0" dirty="0" smtClean="0">
                <a:ln>
                  <a:noFill/>
                </a:ln>
                <a:solidFill>
                  <a:schemeClr val="accent5"/>
                </a:solidFill>
                <a:effectLst/>
                <a:uLnTx/>
                <a:uFillTx/>
                <a:latin typeface="Baskerville Old Face" pitchFamily="18" charset="0"/>
                <a:ea typeface="+mn-ea"/>
                <a:cs typeface="+mn-cs"/>
              </a:rPr>
              <a:t> a </a:t>
            </a:r>
            <a:r>
              <a:rPr kumimoji="0" lang="pl-PL" sz="2400" b="0" i="0" u="none" strike="noStrike" kern="1200" cap="none" spc="0" normalizeH="0" baseline="0" noProof="0" dirty="0" err="1" smtClean="0">
                <a:ln>
                  <a:noFill/>
                </a:ln>
                <a:solidFill>
                  <a:schemeClr val="accent5"/>
                </a:solidFill>
                <a:effectLst/>
                <a:uLnTx/>
                <a:uFillTx/>
                <a:latin typeface="Baskerville Old Face" pitchFamily="18" charset="0"/>
                <a:ea typeface="+mn-ea"/>
                <a:cs typeface="+mn-cs"/>
              </a:rPr>
              <a:t>final</a:t>
            </a:r>
            <a:r>
              <a:rPr kumimoji="0" lang="pl-PL" sz="2400" b="0" i="0" u="none" strike="noStrike" kern="1200" cap="none" spc="0" normalizeH="0" baseline="0" noProof="0" dirty="0" smtClean="0">
                <a:ln>
                  <a:noFill/>
                </a:ln>
                <a:solidFill>
                  <a:schemeClr val="accent5"/>
                </a:solidFill>
                <a:effectLst/>
                <a:uLnTx/>
                <a:uFillTx/>
                <a:latin typeface="Baskerville Old Face" pitchFamily="18" charset="0"/>
                <a:ea typeface="+mn-ea"/>
                <a:cs typeface="+mn-cs"/>
              </a:rPr>
              <a:t> </a:t>
            </a:r>
            <a:r>
              <a:rPr kumimoji="0" lang="pl-PL" sz="2400" b="0" i="0" u="none" strike="noStrike" kern="1200" cap="none" spc="0" normalizeH="0" baseline="0" noProof="0" dirty="0" err="1" smtClean="0">
                <a:ln>
                  <a:noFill/>
                </a:ln>
                <a:solidFill>
                  <a:schemeClr val="accent5"/>
                </a:solidFill>
                <a:effectLst/>
                <a:uLnTx/>
                <a:uFillTx/>
                <a:latin typeface="Baskerville Old Face" pitchFamily="18" charset="0"/>
                <a:ea typeface="+mn-ea"/>
                <a:cs typeface="+mn-cs"/>
              </a:rPr>
              <a:t>patriotic</a:t>
            </a:r>
            <a:r>
              <a:rPr kumimoji="0" lang="pl-PL" sz="2400" b="0" i="0" u="none" strike="noStrike" kern="1200" cap="none" spc="0" normalizeH="0" baseline="0" noProof="0" dirty="0" smtClean="0">
                <a:ln>
                  <a:noFill/>
                </a:ln>
                <a:solidFill>
                  <a:schemeClr val="accent5"/>
                </a:solidFill>
                <a:effectLst/>
                <a:uLnTx/>
                <a:uFillTx/>
                <a:latin typeface="Baskerville Old Face" pitchFamily="18" charset="0"/>
                <a:ea typeface="+mn-ea"/>
                <a:cs typeface="+mn-cs"/>
              </a:rPr>
              <a:t> </a:t>
            </a:r>
            <a:r>
              <a:rPr kumimoji="0" lang="pl-PL" sz="2400" b="0" i="0" u="none" strike="noStrike" kern="1200" cap="none" spc="0" normalizeH="0" baseline="0" noProof="0" dirty="0" err="1" smtClean="0">
                <a:ln>
                  <a:noFill/>
                </a:ln>
                <a:solidFill>
                  <a:schemeClr val="accent5"/>
                </a:solidFill>
                <a:effectLst/>
                <a:uLnTx/>
                <a:uFillTx/>
                <a:latin typeface="Baskerville Old Face" pitchFamily="18" charset="0"/>
                <a:ea typeface="+mn-ea"/>
                <a:cs typeface="+mn-cs"/>
              </a:rPr>
              <a:t>gesture</a:t>
            </a:r>
            <a:r>
              <a:rPr kumimoji="0" lang="pl-PL" sz="2400" b="0" i="0" u="none" strike="noStrike" kern="1200" cap="none" spc="0" normalizeH="0" baseline="0" noProof="0" dirty="0" smtClean="0">
                <a:ln>
                  <a:noFill/>
                </a:ln>
                <a:solidFill>
                  <a:schemeClr val="accent5"/>
                </a:solidFill>
                <a:effectLst/>
                <a:uLnTx/>
                <a:uFillTx/>
                <a:latin typeface="Baskerville Old Face" pitchFamily="18" charset="0"/>
                <a:ea typeface="+mn-ea"/>
                <a:cs typeface="+mn-cs"/>
              </a:rPr>
              <a:t>, </a:t>
            </a:r>
            <a:r>
              <a:rPr kumimoji="0" lang="pl-PL" sz="2400" b="0" i="0" u="none" strike="noStrike" kern="1200" cap="none" spc="0" normalizeH="0" baseline="0" noProof="0" dirty="0" err="1" smtClean="0">
                <a:ln>
                  <a:noFill/>
                </a:ln>
                <a:solidFill>
                  <a:schemeClr val="accent5"/>
                </a:solidFill>
                <a:effectLst/>
                <a:uLnTx/>
                <a:uFillTx/>
                <a:latin typeface="Baskerville Old Face" pitchFamily="18" charset="0"/>
                <a:ea typeface="+mn-ea"/>
                <a:cs typeface="+mn-cs"/>
              </a:rPr>
              <a:t>he</a:t>
            </a:r>
            <a:r>
              <a:rPr kumimoji="0" lang="pl-PL" sz="2400" b="0" i="0" u="none" strike="noStrike" kern="1200" cap="none" spc="0" normalizeH="0" baseline="0" noProof="0" dirty="0" smtClean="0">
                <a:ln>
                  <a:noFill/>
                </a:ln>
                <a:solidFill>
                  <a:schemeClr val="accent5"/>
                </a:solidFill>
                <a:effectLst/>
                <a:uLnTx/>
                <a:uFillTx/>
                <a:latin typeface="Baskerville Old Face" pitchFamily="18" charset="0"/>
                <a:ea typeface="+mn-ea"/>
                <a:cs typeface="+mn-cs"/>
              </a:rPr>
              <a:t> </a:t>
            </a:r>
            <a:r>
              <a:rPr kumimoji="0" lang="pl-PL" sz="2400" b="0" i="0" u="none" strike="noStrike" kern="1200" cap="none" spc="0" normalizeH="0" baseline="0" noProof="0" dirty="0" err="1" smtClean="0">
                <a:ln>
                  <a:noFill/>
                </a:ln>
                <a:solidFill>
                  <a:schemeClr val="accent5"/>
                </a:solidFill>
                <a:effectLst/>
                <a:uLnTx/>
                <a:uFillTx/>
                <a:latin typeface="Baskerville Old Face" pitchFamily="18" charset="0"/>
                <a:ea typeface="+mn-ea"/>
                <a:cs typeface="+mn-cs"/>
              </a:rPr>
              <a:t>played</a:t>
            </a:r>
            <a:r>
              <a:rPr kumimoji="0" lang="pl-PL" sz="2400" b="0" i="0" u="none" strike="noStrike" kern="1200" cap="none" spc="0" normalizeH="0" baseline="0" noProof="0" dirty="0" smtClean="0">
                <a:ln>
                  <a:noFill/>
                </a:ln>
                <a:solidFill>
                  <a:schemeClr val="accent5"/>
                </a:solidFill>
                <a:effectLst/>
                <a:uLnTx/>
                <a:uFillTx/>
                <a:latin typeface="Baskerville Old Face" pitchFamily="18" charset="0"/>
                <a:ea typeface="+mn-ea"/>
                <a:cs typeface="+mn-cs"/>
              </a:rPr>
              <a:t> for </a:t>
            </a:r>
            <a:r>
              <a:rPr kumimoji="0" lang="pl-PL" sz="2400" b="0" i="0" u="none" strike="noStrike" kern="1200" cap="none" spc="0" normalizeH="0" baseline="0" noProof="0" dirty="0" err="1" smtClean="0">
                <a:ln>
                  <a:noFill/>
                </a:ln>
                <a:solidFill>
                  <a:schemeClr val="accent5"/>
                </a:solidFill>
                <a:effectLst/>
                <a:uLnTx/>
                <a:uFillTx/>
                <a:latin typeface="Baskerville Old Face" pitchFamily="18" charset="0"/>
                <a:ea typeface="+mn-ea"/>
                <a:cs typeface="+mn-cs"/>
              </a:rPr>
              <a:t>the</a:t>
            </a:r>
            <a:r>
              <a:rPr kumimoji="0" lang="pl-PL" sz="2400" b="0" i="0" u="none" strike="noStrike" kern="1200" cap="none" spc="0" normalizeH="0" baseline="0" noProof="0" dirty="0" smtClean="0">
                <a:ln>
                  <a:noFill/>
                </a:ln>
                <a:solidFill>
                  <a:schemeClr val="accent5"/>
                </a:solidFill>
                <a:effectLst/>
                <a:uLnTx/>
                <a:uFillTx/>
                <a:latin typeface="Baskerville Old Face" pitchFamily="18" charset="0"/>
                <a:ea typeface="+mn-ea"/>
                <a:cs typeface="+mn-cs"/>
              </a:rPr>
              <a:t> benefit of </a:t>
            </a:r>
            <a:r>
              <a:rPr kumimoji="0" lang="pl-PL" sz="2400" b="0" i="0" u="none" strike="noStrike" kern="1200" cap="none" spc="0" normalizeH="0" baseline="0" noProof="0" dirty="0" err="1" smtClean="0">
                <a:ln>
                  <a:noFill/>
                </a:ln>
                <a:solidFill>
                  <a:schemeClr val="accent5"/>
                </a:solidFill>
                <a:effectLst/>
                <a:uLnTx/>
                <a:uFillTx/>
                <a:latin typeface="Baskerville Old Face" pitchFamily="18" charset="0"/>
                <a:ea typeface="+mn-ea"/>
                <a:cs typeface="+mn-cs"/>
              </a:rPr>
              <a:t>Polish</a:t>
            </a:r>
            <a:r>
              <a:rPr kumimoji="0" lang="pl-PL" sz="2400" b="0" i="0" u="none" strike="noStrike" kern="1200" cap="none" spc="0" normalizeH="0" baseline="0" noProof="0" dirty="0" smtClean="0">
                <a:ln>
                  <a:noFill/>
                </a:ln>
                <a:solidFill>
                  <a:schemeClr val="accent5"/>
                </a:solidFill>
                <a:effectLst/>
                <a:uLnTx/>
                <a:uFillTx/>
                <a:latin typeface="Baskerville Old Face" pitchFamily="18" charset="0"/>
                <a:ea typeface="+mn-ea"/>
                <a:cs typeface="+mn-cs"/>
              </a:rPr>
              <a:t> </a:t>
            </a:r>
            <a:r>
              <a:rPr kumimoji="0" lang="pl-PL" sz="2400" b="0" i="0" u="none" strike="noStrike" kern="1200" cap="none" spc="0" normalizeH="0" baseline="0" noProof="0" dirty="0" err="1" smtClean="0">
                <a:ln>
                  <a:noFill/>
                </a:ln>
                <a:solidFill>
                  <a:schemeClr val="accent5"/>
                </a:solidFill>
                <a:effectLst/>
                <a:uLnTx/>
                <a:uFillTx/>
                <a:latin typeface="Baskerville Old Face" pitchFamily="18" charset="0"/>
                <a:ea typeface="+mn-ea"/>
                <a:cs typeface="+mn-cs"/>
              </a:rPr>
              <a:t>refugees</a:t>
            </a:r>
            <a:r>
              <a:rPr kumimoji="0" lang="pl-PL" sz="2400" b="0" i="0" u="none" strike="noStrike" kern="1200" cap="none" spc="0" normalizeH="0" baseline="0" noProof="0" dirty="0" smtClean="0">
                <a:ln>
                  <a:noFill/>
                </a:ln>
                <a:solidFill>
                  <a:schemeClr val="accent5"/>
                </a:solidFill>
                <a:effectLst/>
                <a:uLnTx/>
                <a:uFillTx/>
                <a:latin typeface="Baskerville Old Face" pitchFamily="18" charset="0"/>
                <a:ea typeface="+mn-ea"/>
                <a:cs typeface="+mn-cs"/>
              </a:rPr>
              <a:t>.</a:t>
            </a:r>
          </a:p>
          <a:p>
            <a:pPr marL="274320" marR="0" lvl="0" indent="-228600" algn="l" defTabSz="914400" rtl="0" eaLnBrk="1" fontAlgn="auto" latinLnBrk="0" hangingPunct="1">
              <a:lnSpc>
                <a:spcPct val="90000"/>
              </a:lnSpc>
              <a:spcBef>
                <a:spcPts val="1800"/>
              </a:spcBef>
              <a:spcAft>
                <a:spcPts val="0"/>
              </a:spcAft>
              <a:buClr>
                <a:schemeClr val="tx1"/>
              </a:buClr>
              <a:buSzPct val="80000"/>
              <a:buFont typeface="Arial" pitchFamily="34" charset="0"/>
              <a:buChar char="•"/>
              <a:tabLst/>
              <a:defRPr/>
            </a:pPr>
            <a:r>
              <a:rPr kumimoji="0" lang="pl-PL" sz="2400" b="0" i="0" u="none" strike="noStrike" kern="1200" cap="none" spc="0" normalizeH="0" baseline="0" noProof="0" dirty="0" err="1" smtClean="0">
                <a:ln>
                  <a:noFill/>
                </a:ln>
                <a:solidFill>
                  <a:schemeClr val="accent5"/>
                </a:solidFill>
                <a:effectLst/>
                <a:uLnTx/>
                <a:uFillTx/>
                <a:latin typeface="Baskerville Old Face" pitchFamily="18" charset="0"/>
                <a:ea typeface="+mn-ea"/>
                <a:cs typeface="+mn-cs"/>
              </a:rPr>
              <a:t>At</a:t>
            </a:r>
            <a:r>
              <a:rPr kumimoji="0" lang="pl-PL" sz="2400" b="0" i="0" u="none" strike="noStrike" kern="1200" cap="none" spc="0" normalizeH="0" baseline="0" noProof="0" dirty="0" smtClean="0">
                <a:ln>
                  <a:noFill/>
                </a:ln>
                <a:solidFill>
                  <a:schemeClr val="accent5"/>
                </a:solidFill>
                <a:effectLst/>
                <a:uLnTx/>
                <a:uFillTx/>
                <a:latin typeface="Baskerville Old Face" pitchFamily="18" charset="0"/>
                <a:ea typeface="+mn-ea"/>
                <a:cs typeface="+mn-cs"/>
              </a:rPr>
              <a:t> </a:t>
            </a:r>
            <a:r>
              <a:rPr kumimoji="0" lang="pl-PL" sz="2400" b="0" i="0" u="none" strike="noStrike" kern="1200" cap="none" spc="0" normalizeH="0" baseline="0" noProof="0" dirty="0" err="1" smtClean="0">
                <a:ln>
                  <a:noFill/>
                </a:ln>
                <a:solidFill>
                  <a:schemeClr val="accent5"/>
                </a:solidFill>
                <a:effectLst/>
                <a:uLnTx/>
                <a:uFillTx/>
                <a:latin typeface="Baskerville Old Face" pitchFamily="18" charset="0"/>
                <a:ea typeface="+mn-ea"/>
                <a:cs typeface="+mn-cs"/>
              </a:rPr>
              <a:t>the</a:t>
            </a:r>
            <a:r>
              <a:rPr kumimoji="0" lang="pl-PL" sz="2400" b="0" i="0" u="none" strike="noStrike" kern="1200" cap="none" spc="0" normalizeH="0" baseline="0" noProof="0" dirty="0" smtClean="0">
                <a:ln>
                  <a:noFill/>
                </a:ln>
                <a:solidFill>
                  <a:schemeClr val="accent5"/>
                </a:solidFill>
                <a:effectLst/>
                <a:uLnTx/>
                <a:uFillTx/>
                <a:latin typeface="Baskerville Old Face" pitchFamily="18" charset="0"/>
                <a:ea typeface="+mn-ea"/>
                <a:cs typeface="+mn-cs"/>
              </a:rPr>
              <a:t> </a:t>
            </a:r>
            <a:r>
              <a:rPr kumimoji="0" lang="pl-PL" sz="2400" b="0" i="0" u="none" strike="noStrike" kern="1200" cap="none" spc="0" normalizeH="0" baseline="0" noProof="0" dirty="0" err="1" smtClean="0">
                <a:ln>
                  <a:noFill/>
                </a:ln>
                <a:solidFill>
                  <a:schemeClr val="accent5"/>
                </a:solidFill>
                <a:effectLst/>
                <a:uLnTx/>
                <a:uFillTx/>
                <a:latin typeface="Baskerville Old Face" pitchFamily="18" charset="0"/>
                <a:ea typeface="+mn-ea"/>
                <a:cs typeface="+mn-cs"/>
              </a:rPr>
              <a:t>end</a:t>
            </a:r>
            <a:r>
              <a:rPr kumimoji="0" lang="pl-PL" sz="2400" b="0" i="0" u="none" strike="noStrike" kern="1200" cap="none" spc="0" normalizeH="0" baseline="0" noProof="0" dirty="0" smtClean="0">
                <a:ln>
                  <a:noFill/>
                </a:ln>
                <a:solidFill>
                  <a:schemeClr val="accent5"/>
                </a:solidFill>
                <a:effectLst/>
                <a:uLnTx/>
                <a:uFillTx/>
                <a:latin typeface="Baskerville Old Face" pitchFamily="18" charset="0"/>
                <a:ea typeface="+mn-ea"/>
                <a:cs typeface="+mn-cs"/>
              </a:rPr>
              <a:t> of </a:t>
            </a:r>
            <a:r>
              <a:rPr kumimoji="0" lang="pl-PL" sz="2400" b="0" i="0" u="none" strike="noStrike" kern="1200" cap="none" spc="0" normalizeH="0" baseline="0" noProof="0" dirty="0" err="1" smtClean="0">
                <a:ln>
                  <a:noFill/>
                </a:ln>
                <a:solidFill>
                  <a:schemeClr val="accent5"/>
                </a:solidFill>
                <a:effectLst/>
                <a:uLnTx/>
                <a:uFillTx/>
                <a:latin typeface="Baskerville Old Face" pitchFamily="18" charset="0"/>
                <a:ea typeface="+mn-ea"/>
                <a:cs typeface="+mn-cs"/>
              </a:rPr>
              <a:t>November</a:t>
            </a:r>
            <a:r>
              <a:rPr kumimoji="0" lang="pl-PL" sz="2400" b="0" i="0" u="none" strike="noStrike" kern="1200" cap="none" spc="0" normalizeH="0" baseline="0" noProof="0" dirty="0" smtClean="0">
                <a:ln>
                  <a:noFill/>
                </a:ln>
                <a:solidFill>
                  <a:schemeClr val="accent5"/>
                </a:solidFill>
                <a:effectLst/>
                <a:uLnTx/>
                <a:uFillTx/>
                <a:latin typeface="Baskerville Old Face" pitchFamily="18" charset="0"/>
                <a:ea typeface="+mn-ea"/>
                <a:cs typeface="+mn-cs"/>
              </a:rPr>
              <a:t>, Chopin </a:t>
            </a:r>
            <a:r>
              <a:rPr kumimoji="0" lang="pl-PL" sz="2400" b="0" i="0" u="none" strike="noStrike" kern="1200" cap="none" spc="0" normalizeH="0" baseline="0" noProof="0" dirty="0" err="1" smtClean="0">
                <a:ln>
                  <a:noFill/>
                </a:ln>
                <a:solidFill>
                  <a:schemeClr val="accent5"/>
                </a:solidFill>
                <a:effectLst/>
                <a:uLnTx/>
                <a:uFillTx/>
                <a:latin typeface="Baskerville Old Face" pitchFamily="18" charset="0"/>
                <a:ea typeface="+mn-ea"/>
                <a:cs typeface="+mn-cs"/>
              </a:rPr>
              <a:t>returned</a:t>
            </a:r>
            <a:r>
              <a:rPr kumimoji="0" lang="pl-PL" sz="2400" b="0" i="0" u="none" strike="noStrike" kern="1200" cap="none" spc="0" normalizeH="0" baseline="0" noProof="0" dirty="0" smtClean="0">
                <a:ln>
                  <a:noFill/>
                </a:ln>
                <a:solidFill>
                  <a:schemeClr val="accent5"/>
                </a:solidFill>
                <a:effectLst/>
                <a:uLnTx/>
                <a:uFillTx/>
                <a:latin typeface="Baskerville Old Face" pitchFamily="18" charset="0"/>
                <a:ea typeface="+mn-ea"/>
                <a:cs typeface="+mn-cs"/>
              </a:rPr>
              <a:t> to </a:t>
            </a:r>
            <a:r>
              <a:rPr kumimoji="0" lang="pl-PL" sz="2400" b="0" i="0" u="none" strike="noStrike" kern="1200" cap="none" spc="0" normalizeH="0" baseline="0" noProof="0" dirty="0" err="1" smtClean="0">
                <a:ln>
                  <a:noFill/>
                </a:ln>
                <a:solidFill>
                  <a:schemeClr val="accent5"/>
                </a:solidFill>
                <a:effectLst/>
                <a:uLnTx/>
                <a:uFillTx/>
                <a:latin typeface="Baskerville Old Face" pitchFamily="18" charset="0"/>
                <a:ea typeface="+mn-ea"/>
                <a:cs typeface="+mn-cs"/>
              </a:rPr>
              <a:t>Paris</a:t>
            </a:r>
            <a:r>
              <a:rPr kumimoji="0" lang="pl-PL" sz="2400" b="0" i="0" u="none" strike="noStrike" kern="1200" cap="none" spc="0" normalizeH="0" baseline="0" noProof="0" dirty="0" smtClean="0">
                <a:ln>
                  <a:noFill/>
                </a:ln>
                <a:solidFill>
                  <a:schemeClr val="accent5"/>
                </a:solidFill>
                <a:effectLst/>
                <a:uLnTx/>
                <a:uFillTx/>
                <a:latin typeface="Baskerville Old Face" pitchFamily="18" charset="0"/>
                <a:ea typeface="+mn-ea"/>
                <a:cs typeface="+mn-cs"/>
              </a:rPr>
              <a:t>. He </a:t>
            </a:r>
            <a:r>
              <a:rPr kumimoji="0" lang="pl-PL" sz="2400" b="0" i="0" u="none" strike="noStrike" kern="1200" cap="none" spc="0" normalizeH="0" baseline="0" noProof="0" dirty="0" err="1" smtClean="0">
                <a:ln>
                  <a:noFill/>
                </a:ln>
                <a:solidFill>
                  <a:schemeClr val="accent5"/>
                </a:solidFill>
                <a:effectLst/>
                <a:uLnTx/>
                <a:uFillTx/>
                <a:latin typeface="Baskerville Old Face" pitchFamily="18" charset="0"/>
                <a:ea typeface="+mn-ea"/>
                <a:cs typeface="+mn-cs"/>
              </a:rPr>
              <a:t>died</a:t>
            </a:r>
            <a:r>
              <a:rPr kumimoji="0" lang="pl-PL" sz="2400" b="0" i="0" u="none" strike="noStrike" kern="1200" cap="none" spc="0" normalizeH="0" baseline="0" noProof="0" dirty="0" smtClean="0">
                <a:ln>
                  <a:noFill/>
                </a:ln>
                <a:solidFill>
                  <a:schemeClr val="accent5"/>
                </a:solidFill>
                <a:effectLst/>
                <a:uLnTx/>
                <a:uFillTx/>
                <a:latin typeface="Baskerville Old Face" pitchFamily="18" charset="0"/>
                <a:ea typeface="+mn-ea"/>
                <a:cs typeface="+mn-cs"/>
              </a:rPr>
              <a:t> </a:t>
            </a:r>
            <a:r>
              <a:rPr kumimoji="0" lang="pl-PL" sz="2400" b="0" i="0" u="none" strike="noStrike" kern="1200" cap="none" spc="0" normalizeH="0" baseline="0" noProof="0" dirty="0" err="1" smtClean="0">
                <a:ln>
                  <a:noFill/>
                </a:ln>
                <a:solidFill>
                  <a:schemeClr val="accent5"/>
                </a:solidFill>
                <a:effectLst/>
                <a:uLnTx/>
                <a:uFillTx/>
                <a:latin typeface="Baskerville Old Face" pitchFamily="18" charset="0"/>
                <a:ea typeface="+mn-ea"/>
                <a:cs typeface="+mn-cs"/>
              </a:rPr>
              <a:t>there</a:t>
            </a:r>
            <a:r>
              <a:rPr kumimoji="0" lang="pl-PL" sz="2400" b="0" i="0" u="none" strike="noStrike" kern="1200" cap="none" spc="0" normalizeH="0" baseline="0" noProof="0" dirty="0" smtClean="0">
                <a:ln>
                  <a:noFill/>
                </a:ln>
                <a:solidFill>
                  <a:schemeClr val="accent5"/>
                </a:solidFill>
                <a:effectLst/>
                <a:uLnTx/>
                <a:uFillTx/>
                <a:latin typeface="Baskerville Old Face" pitchFamily="18" charset="0"/>
                <a:ea typeface="+mn-ea"/>
                <a:cs typeface="+mn-cs"/>
              </a:rPr>
              <a:t> </a:t>
            </a:r>
            <a:r>
              <a:rPr kumimoji="0" lang="pl-PL" sz="2400" b="0" i="0" u="none" strike="noStrike" kern="1200" cap="none" spc="0" normalizeH="0" baseline="0" noProof="0" dirty="0" err="1" smtClean="0">
                <a:ln>
                  <a:noFill/>
                </a:ln>
                <a:solidFill>
                  <a:schemeClr val="accent5"/>
                </a:solidFill>
                <a:effectLst/>
                <a:uLnTx/>
                <a:uFillTx/>
                <a:latin typeface="Baskerville Old Face" pitchFamily="18" charset="0"/>
                <a:ea typeface="+mn-ea"/>
                <a:cs typeface="+mn-cs"/>
              </a:rPr>
              <a:t>in</a:t>
            </a:r>
            <a:r>
              <a:rPr kumimoji="0" lang="pl-PL" sz="2400" b="0" i="0" u="none" strike="noStrike" kern="1200" cap="none" spc="0" normalizeH="0" baseline="0" noProof="0" dirty="0" smtClean="0">
                <a:ln>
                  <a:noFill/>
                </a:ln>
                <a:solidFill>
                  <a:schemeClr val="accent5"/>
                </a:solidFill>
                <a:effectLst/>
                <a:uLnTx/>
                <a:uFillTx/>
                <a:latin typeface="Baskerville Old Face" pitchFamily="18" charset="0"/>
                <a:ea typeface="+mn-ea"/>
                <a:cs typeface="+mn-cs"/>
              </a:rPr>
              <a:t> 1849, </a:t>
            </a:r>
            <a:r>
              <a:rPr kumimoji="0" lang="pl-PL" sz="2400" b="0" i="0" u="none" strike="noStrike" kern="1200" cap="none" spc="0" normalizeH="0" baseline="0" noProof="0" dirty="0" err="1" smtClean="0">
                <a:ln>
                  <a:noFill/>
                </a:ln>
                <a:solidFill>
                  <a:schemeClr val="accent5"/>
                </a:solidFill>
                <a:effectLst/>
                <a:uLnTx/>
                <a:uFillTx/>
                <a:latin typeface="Baskerville Old Face" pitchFamily="18" charset="0"/>
                <a:ea typeface="+mn-ea"/>
                <a:cs typeface="+mn-cs"/>
              </a:rPr>
              <a:t>at</a:t>
            </a:r>
            <a:r>
              <a:rPr kumimoji="0" lang="pl-PL" sz="2400" b="0" i="0" u="none" strike="noStrike" kern="1200" cap="none" spc="0" normalizeH="0" baseline="0" noProof="0" dirty="0" smtClean="0">
                <a:ln>
                  <a:noFill/>
                </a:ln>
                <a:solidFill>
                  <a:schemeClr val="accent5"/>
                </a:solidFill>
                <a:effectLst/>
                <a:uLnTx/>
                <a:uFillTx/>
                <a:latin typeface="Baskerville Old Face" pitchFamily="18" charset="0"/>
                <a:ea typeface="+mn-ea"/>
                <a:cs typeface="+mn-cs"/>
              </a:rPr>
              <a:t> </a:t>
            </a:r>
            <a:r>
              <a:rPr kumimoji="0" lang="pl-PL" sz="2400" b="0" i="0" u="none" strike="noStrike" kern="1200" cap="none" spc="0" normalizeH="0" baseline="0" noProof="0" dirty="0" err="1" smtClean="0">
                <a:ln>
                  <a:noFill/>
                </a:ln>
                <a:solidFill>
                  <a:schemeClr val="accent5"/>
                </a:solidFill>
                <a:effectLst/>
                <a:uLnTx/>
                <a:uFillTx/>
                <a:latin typeface="Baskerville Old Face" pitchFamily="18" charset="0"/>
                <a:ea typeface="+mn-ea"/>
                <a:cs typeface="+mn-cs"/>
              </a:rPr>
              <a:t>the</a:t>
            </a:r>
            <a:r>
              <a:rPr kumimoji="0" lang="pl-PL" sz="2400" b="0" i="0" u="none" strike="noStrike" kern="1200" cap="none" spc="0" normalizeH="0" baseline="0" noProof="0" dirty="0" smtClean="0">
                <a:ln>
                  <a:noFill/>
                </a:ln>
                <a:solidFill>
                  <a:schemeClr val="accent5"/>
                </a:solidFill>
                <a:effectLst/>
                <a:uLnTx/>
                <a:uFillTx/>
                <a:latin typeface="Baskerville Old Face" pitchFamily="18" charset="0"/>
                <a:ea typeface="+mn-ea"/>
                <a:cs typeface="+mn-cs"/>
              </a:rPr>
              <a:t> </a:t>
            </a:r>
            <a:r>
              <a:rPr kumimoji="0" lang="pl-PL" sz="2400" b="0" i="0" u="none" strike="noStrike" kern="1200" cap="none" spc="0" normalizeH="0" baseline="0" noProof="0" dirty="0" err="1" smtClean="0">
                <a:ln>
                  <a:noFill/>
                </a:ln>
                <a:solidFill>
                  <a:schemeClr val="accent5"/>
                </a:solidFill>
                <a:effectLst/>
                <a:uLnTx/>
                <a:uFillTx/>
                <a:latin typeface="Baskerville Old Face" pitchFamily="18" charset="0"/>
                <a:ea typeface="+mn-ea"/>
                <a:cs typeface="+mn-cs"/>
              </a:rPr>
              <a:t>age</a:t>
            </a:r>
            <a:r>
              <a:rPr kumimoji="0" lang="pl-PL" sz="2400" b="0" i="0" u="none" strike="noStrike" kern="1200" cap="none" spc="0" normalizeH="0" baseline="0" noProof="0" dirty="0" smtClean="0">
                <a:ln>
                  <a:noFill/>
                </a:ln>
                <a:solidFill>
                  <a:schemeClr val="accent5"/>
                </a:solidFill>
                <a:effectLst/>
                <a:uLnTx/>
                <a:uFillTx/>
                <a:latin typeface="Baskerville Old Face" pitchFamily="18" charset="0"/>
                <a:ea typeface="+mn-ea"/>
                <a:cs typeface="+mn-cs"/>
              </a:rPr>
              <a:t> of 39, </a:t>
            </a:r>
            <a:r>
              <a:rPr kumimoji="0" lang="pl-PL" sz="2400" b="0" i="0" u="none" strike="noStrike" kern="1200" cap="none" spc="0" normalizeH="0" baseline="0" noProof="0" dirty="0" err="1" smtClean="0">
                <a:ln>
                  <a:noFill/>
                </a:ln>
                <a:solidFill>
                  <a:schemeClr val="accent5"/>
                </a:solidFill>
                <a:effectLst/>
                <a:uLnTx/>
                <a:uFillTx/>
                <a:latin typeface="Baskerville Old Face" pitchFamily="18" charset="0"/>
                <a:ea typeface="+mn-ea"/>
                <a:cs typeface="+mn-cs"/>
              </a:rPr>
              <a:t>probably</a:t>
            </a:r>
            <a:r>
              <a:rPr kumimoji="0" lang="pl-PL" sz="2400" b="0" i="0" u="none" strike="noStrike" kern="1200" cap="none" spc="0" normalizeH="0" baseline="0" noProof="0" dirty="0" smtClean="0">
                <a:ln>
                  <a:noFill/>
                </a:ln>
                <a:solidFill>
                  <a:schemeClr val="accent5"/>
                </a:solidFill>
                <a:effectLst/>
                <a:uLnTx/>
                <a:uFillTx/>
                <a:latin typeface="Baskerville Old Face" pitchFamily="18" charset="0"/>
                <a:ea typeface="+mn-ea"/>
                <a:cs typeface="+mn-cs"/>
              </a:rPr>
              <a:t> of </a:t>
            </a:r>
            <a:r>
              <a:rPr kumimoji="0" lang="pl-PL" sz="2400" b="0" i="0" u="none" strike="noStrike" kern="1200" cap="none" spc="0" normalizeH="0" baseline="0" noProof="0" dirty="0" err="1" smtClean="0">
                <a:ln>
                  <a:noFill/>
                </a:ln>
                <a:solidFill>
                  <a:schemeClr val="accent5"/>
                </a:solidFill>
                <a:effectLst/>
                <a:uLnTx/>
                <a:uFillTx/>
                <a:latin typeface="Baskerville Old Face" pitchFamily="18" charset="0"/>
                <a:ea typeface="+mn-ea"/>
                <a:cs typeface="+mn-cs"/>
              </a:rPr>
              <a:t>tuberculosis</a:t>
            </a:r>
            <a:r>
              <a:rPr kumimoji="0" lang="pl-PL" sz="2400" b="0" i="0" u="none" strike="noStrike" kern="1200" cap="none" spc="0" normalizeH="0" baseline="0" noProof="0" dirty="0" smtClean="0">
                <a:ln>
                  <a:noFill/>
                </a:ln>
                <a:solidFill>
                  <a:schemeClr val="accent5"/>
                </a:solidFill>
                <a:effectLst/>
                <a:uLnTx/>
                <a:uFillTx/>
                <a:latin typeface="Baskerville Old Face" pitchFamily="18" charset="0"/>
                <a:ea typeface="+mn-ea"/>
                <a:cs typeface="+mn-cs"/>
              </a:rPr>
              <a:t>.</a:t>
            </a:r>
          </a:p>
          <a:p>
            <a:pPr marL="274320" marR="0" lvl="0" indent="-228600" algn="l" defTabSz="914400" rtl="0" eaLnBrk="1" fontAlgn="auto" latinLnBrk="0" hangingPunct="1">
              <a:lnSpc>
                <a:spcPct val="90000"/>
              </a:lnSpc>
              <a:spcBef>
                <a:spcPts val="1800"/>
              </a:spcBef>
              <a:spcAft>
                <a:spcPts val="0"/>
              </a:spcAft>
              <a:buClr>
                <a:schemeClr val="tx1"/>
              </a:buClr>
              <a:buSzPct val="80000"/>
              <a:buFont typeface="Arial" pitchFamily="34" charset="0"/>
              <a:buChar char="•"/>
              <a:tabLst/>
              <a:defRPr/>
            </a:pPr>
            <a:endParaRPr kumimoji="0" lang="pl-PL" sz="2400" b="0" i="0" u="none" strike="noStrike" kern="1200" cap="none" spc="0" normalizeH="0" baseline="0" noProof="0" dirty="0">
              <a:ln>
                <a:noFill/>
              </a:ln>
              <a:solidFill>
                <a:schemeClr val="accent5"/>
              </a:solidFill>
              <a:effectLst/>
              <a:uLnTx/>
              <a:uFillTx/>
              <a:latin typeface="Baskerville Old Face" pitchFamily="18" charset="0"/>
              <a:ea typeface="+mn-ea"/>
              <a:cs typeface="+mn-cs"/>
            </a:endParaRPr>
          </a:p>
        </p:txBody>
      </p:sp>
      <p:sp>
        <p:nvSpPr>
          <p:cNvPr id="4" name="Tytuł 1"/>
          <p:cNvSpPr txBox="1">
            <a:spLocks/>
          </p:cNvSpPr>
          <p:nvPr/>
        </p:nvSpPr>
        <p:spPr>
          <a:xfrm>
            <a:off x="808000" y="1214422"/>
            <a:ext cx="8591574" cy="1028720"/>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l-PL" sz="40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parajita" pitchFamily="34" charset="0"/>
                <a:ea typeface="+mj-ea"/>
                <a:cs typeface="Aparajita" pitchFamily="34" charset="0"/>
              </a:rPr>
              <a:t>Fryderyk Franciszek Chopin</a:t>
            </a:r>
            <a:endParaRPr kumimoji="0" lang="pl-PL" sz="4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parajita" pitchFamily="34" charset="0"/>
              <a:ea typeface="+mj-ea"/>
              <a:cs typeface="Aparajita" pitchFamily="34" charset="0"/>
            </a:endParaRPr>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307934" y="3571876"/>
            <a:ext cx="5072098" cy="1421928"/>
          </a:xfrm>
          <a:prstGeom prst="rect">
            <a:avLst/>
          </a:prstGeom>
          <a:noFill/>
        </p:spPr>
        <p:txBody>
          <a:bodyPr wrap="square" rtlCol="0">
            <a:spAutoFit/>
          </a:bodyPr>
          <a:lstStyle/>
          <a:p>
            <a:pPr>
              <a:lnSpc>
                <a:spcPct val="90000"/>
              </a:lnSpc>
            </a:pPr>
            <a:r>
              <a:rPr lang="pl-PL"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Juliusz </a:t>
            </a:r>
          </a:p>
          <a:p>
            <a:pPr>
              <a:lnSpc>
                <a:spcPct val="90000"/>
              </a:lnSpc>
            </a:pPr>
            <a:r>
              <a:rPr lang="pl-PL"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Słowacki</a:t>
            </a:r>
            <a:endParaRPr lang="pl-PL"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9458" name="Picture 2" descr="Podobny obraz"/>
          <p:cNvPicPr>
            <a:picLocks noChangeAspect="1" noChangeArrowheads="1"/>
          </p:cNvPicPr>
          <p:nvPr/>
        </p:nvPicPr>
        <p:blipFill>
          <a:blip r:embed="rId2"/>
          <a:srcRect l="7875" r="5243"/>
          <a:stretch>
            <a:fillRect/>
          </a:stretch>
        </p:blipFill>
        <p:spPr bwMode="auto">
          <a:xfrm>
            <a:off x="5522908" y="1000108"/>
            <a:ext cx="6381795" cy="4786346"/>
          </a:xfrm>
          <a:prstGeom prst="rect">
            <a:avLst/>
          </a:prstGeom>
          <a:ln>
            <a:noFill/>
          </a:ln>
          <a:effectLst>
            <a:outerShdw blurRad="292100" dist="139700" dir="2700000" algn="tl" rotWithShape="0">
              <a:srgbClr val="333333">
                <a:alpha val="65000"/>
              </a:srgbClr>
            </a:outerShdw>
          </a:effectLst>
        </p:spPr>
      </p:pic>
      <p:pic>
        <p:nvPicPr>
          <p:cNvPr id="19460" name="Picture 4" descr="Znalezione obrazy dla zapytania juliusz słowacki podpis"/>
          <p:cNvPicPr>
            <a:picLocks noChangeAspect="1" noChangeArrowheads="1"/>
          </p:cNvPicPr>
          <p:nvPr/>
        </p:nvPicPr>
        <p:blipFill>
          <a:blip r:embed="rId3"/>
          <a:srcRect/>
          <a:stretch>
            <a:fillRect/>
          </a:stretch>
        </p:blipFill>
        <p:spPr bwMode="auto">
          <a:xfrm>
            <a:off x="5522908" y="5572140"/>
            <a:ext cx="3215272" cy="102345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pull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08000" y="714356"/>
            <a:ext cx="3733790" cy="814406"/>
          </a:xfrm>
        </p:spPr>
        <p:txBody>
          <a:bodyPr>
            <a:normAutofit/>
          </a:bodyPr>
          <a:lstStyle/>
          <a:p>
            <a:r>
              <a:rPr lang="pl-PL" sz="440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parajita" pitchFamily="34" charset="0"/>
                <a:cs typeface="Aparajita" pitchFamily="34" charset="0"/>
              </a:rPr>
              <a:t>Juliusz Słowacki</a:t>
            </a:r>
            <a:endParaRPr lang="pl-PL" sz="4400"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parajita" pitchFamily="34" charset="0"/>
              <a:cs typeface="Aparajita" pitchFamily="34" charset="0"/>
            </a:endParaRPr>
          </a:p>
        </p:txBody>
      </p:sp>
      <p:sp>
        <p:nvSpPr>
          <p:cNvPr id="3" name="Symbol zastępczy zawartości 2"/>
          <p:cNvSpPr>
            <a:spLocks noGrp="1"/>
          </p:cNvSpPr>
          <p:nvPr>
            <p:ph idx="1"/>
          </p:nvPr>
        </p:nvSpPr>
        <p:spPr>
          <a:xfrm>
            <a:off x="593686" y="2071678"/>
            <a:ext cx="10520404" cy="3643338"/>
          </a:xfrm>
        </p:spPr>
        <p:txBody>
          <a:bodyPr>
            <a:normAutofit/>
          </a:bodyPr>
          <a:lstStyle/>
          <a:p>
            <a:r>
              <a:rPr lang="pl-PL" dirty="0" smtClean="0">
                <a:solidFill>
                  <a:schemeClr val="accent5"/>
                </a:solidFill>
                <a:latin typeface="Baskerville Old Face" pitchFamily="18" charset="0"/>
              </a:rPr>
              <a:t>He w</a:t>
            </a:r>
            <a:r>
              <a:rPr lang="en-US" dirty="0" smtClean="0">
                <a:solidFill>
                  <a:schemeClr val="accent5"/>
                </a:solidFill>
                <a:latin typeface="Baskerville Old Face" pitchFamily="18" charset="0"/>
              </a:rPr>
              <a:t>as a Polish Romantic poet. He is considered one of the "Three Bards" of Polish literature — a major figure in the Polish Romantic period, and the father of modern Polish drama. </a:t>
            </a:r>
            <a:endParaRPr lang="pl-PL" dirty="0" smtClean="0">
              <a:solidFill>
                <a:schemeClr val="accent5"/>
              </a:solidFill>
              <a:latin typeface="Baskerville Old Face" pitchFamily="18" charset="0"/>
            </a:endParaRPr>
          </a:p>
          <a:p>
            <a:r>
              <a:rPr lang="en-US" dirty="0" smtClean="0">
                <a:solidFill>
                  <a:schemeClr val="accent5"/>
                </a:solidFill>
                <a:latin typeface="Baskerville Old Face" pitchFamily="18" charset="0"/>
              </a:rPr>
              <a:t>When the uprising ended in defeat, he found himself abroad and thereafter, like many compatriots, lived the life of an émigré. He settled briefly in Paris, France, and later in Geneva, Switzerland. He also traveled through Italy, Greece and the Middle East. Eventually he returned to Paris, where he spent the last decade of his life. He briefly returned to Poland when another uprising broke out during the Spring of Nations </a:t>
            </a:r>
            <a:endParaRPr lang="pl-PL" dirty="0" smtClean="0">
              <a:solidFill>
                <a:schemeClr val="accent5"/>
              </a:solidFill>
              <a:latin typeface="Baskerville Old Face" pitchFamily="18" charset="0"/>
            </a:endParaRPr>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2"/>
          <p:cNvSpPr txBox="1">
            <a:spLocks/>
          </p:cNvSpPr>
          <p:nvPr/>
        </p:nvSpPr>
        <p:spPr>
          <a:xfrm>
            <a:off x="593686" y="2285992"/>
            <a:ext cx="10520404" cy="2357454"/>
          </a:xfrm>
          <a:prstGeom prst="rect">
            <a:avLst/>
          </a:prstGeom>
        </p:spPr>
        <p:txBody>
          <a:bodyPr>
            <a:normAutofit/>
          </a:bodyPr>
          <a:lstStyle/>
          <a:p>
            <a:pPr marL="274320" marR="0" lvl="0" indent="-228600" algn="l" defTabSz="914400" rtl="0" eaLnBrk="1" fontAlgn="auto" latinLnBrk="0" hangingPunct="1">
              <a:lnSpc>
                <a:spcPct val="90000"/>
              </a:lnSpc>
              <a:spcBef>
                <a:spcPts val="1800"/>
              </a:spcBef>
              <a:spcAft>
                <a:spcPts val="0"/>
              </a:spcAft>
              <a:buClr>
                <a:schemeClr val="tx1"/>
              </a:buClr>
              <a:buSzPct val="80000"/>
              <a:buFont typeface="Arial" pitchFamily="34" charset="0"/>
              <a:buChar char="•"/>
              <a:tabLst/>
              <a:defRPr/>
            </a:pPr>
            <a:r>
              <a:rPr kumimoji="0" lang="en-US" sz="2400" b="0" i="0" u="none" strike="noStrike" kern="1200" cap="none" spc="0" normalizeH="0" baseline="0" noProof="0" dirty="0" smtClean="0">
                <a:ln>
                  <a:noFill/>
                </a:ln>
                <a:solidFill>
                  <a:schemeClr val="accent5"/>
                </a:solidFill>
                <a:effectLst/>
                <a:uLnTx/>
                <a:uFillTx/>
                <a:latin typeface="Baskerville Old Face" pitchFamily="18" charset="0"/>
                <a:ea typeface="+mn-ea"/>
                <a:cs typeface="+mn-cs"/>
              </a:rPr>
              <a:t>Arrested by the Prussian police, </a:t>
            </a:r>
            <a:r>
              <a:rPr kumimoji="0" lang="en-US" sz="2400" b="0" i="0" u="none" strike="noStrike" kern="1200" cap="none" spc="0" normalizeH="0" baseline="0" noProof="0" dirty="0" err="1" smtClean="0">
                <a:ln>
                  <a:noFill/>
                </a:ln>
                <a:solidFill>
                  <a:schemeClr val="accent5"/>
                </a:solidFill>
                <a:effectLst/>
                <a:uLnTx/>
                <a:uFillTx/>
                <a:latin typeface="Baskerville Old Face" pitchFamily="18" charset="0"/>
                <a:ea typeface="+mn-ea"/>
                <a:cs typeface="+mn-cs"/>
              </a:rPr>
              <a:t>Słowacki</a:t>
            </a:r>
            <a:r>
              <a:rPr kumimoji="0" lang="en-US" sz="2400" b="0" i="0" u="none" strike="noStrike" kern="1200" cap="none" spc="0" normalizeH="0" baseline="0" noProof="0" dirty="0" smtClean="0">
                <a:ln>
                  <a:noFill/>
                </a:ln>
                <a:solidFill>
                  <a:schemeClr val="accent5"/>
                </a:solidFill>
                <a:effectLst/>
                <a:uLnTx/>
                <a:uFillTx/>
                <a:latin typeface="Baskerville Old Face" pitchFamily="18" charset="0"/>
                <a:ea typeface="+mn-ea"/>
                <a:cs typeface="+mn-cs"/>
              </a:rPr>
              <a:t> was sent back to Paris.  On his way there, he passed through </a:t>
            </a:r>
            <a:r>
              <a:rPr kumimoji="0" lang="en-US" sz="2400" b="0" i="0" u="none" strike="noStrike" kern="1200" cap="none" spc="0" normalizeH="0" baseline="0" noProof="0" dirty="0" err="1" smtClean="0">
                <a:ln>
                  <a:noFill/>
                </a:ln>
                <a:solidFill>
                  <a:schemeClr val="accent5"/>
                </a:solidFill>
                <a:effectLst/>
                <a:uLnTx/>
                <a:uFillTx/>
                <a:latin typeface="Baskerville Old Face" pitchFamily="18" charset="0"/>
                <a:ea typeface="+mn-ea"/>
                <a:cs typeface="+mn-cs"/>
              </a:rPr>
              <a:t>Wrocław</a:t>
            </a:r>
            <a:r>
              <a:rPr kumimoji="0" lang="en-US" sz="2400" b="0" i="0" u="none" strike="noStrike" kern="1200" cap="none" spc="0" normalizeH="0" baseline="0" noProof="0" dirty="0" smtClean="0">
                <a:ln>
                  <a:noFill/>
                </a:ln>
                <a:solidFill>
                  <a:schemeClr val="accent5"/>
                </a:solidFill>
                <a:effectLst/>
                <a:uLnTx/>
                <a:uFillTx/>
                <a:latin typeface="Baskerville Old Face" pitchFamily="18" charset="0"/>
                <a:ea typeface="+mn-ea"/>
                <a:cs typeface="+mn-cs"/>
              </a:rPr>
              <a:t>, where in mid-June he was reunited with his mother, whom he had not seen for almost twenty years.  He returned to Paris in July 1848.</a:t>
            </a:r>
            <a:endParaRPr kumimoji="0" lang="pl-PL" sz="2400" b="0" i="0" u="none" strike="noStrike" kern="1200" cap="none" spc="0" normalizeH="0" baseline="0" noProof="0" dirty="0" smtClean="0">
              <a:ln>
                <a:noFill/>
              </a:ln>
              <a:solidFill>
                <a:schemeClr val="accent5"/>
              </a:solidFill>
              <a:effectLst/>
              <a:uLnTx/>
              <a:uFillTx/>
              <a:latin typeface="Baskerville Old Face" pitchFamily="18" charset="0"/>
              <a:ea typeface="+mn-ea"/>
              <a:cs typeface="+mn-cs"/>
            </a:endParaRPr>
          </a:p>
          <a:p>
            <a:pPr marL="274320" marR="0" lvl="0" indent="-228600" algn="l" defTabSz="914400" rtl="0" eaLnBrk="1" fontAlgn="auto" latinLnBrk="0" hangingPunct="1">
              <a:lnSpc>
                <a:spcPct val="90000"/>
              </a:lnSpc>
              <a:spcBef>
                <a:spcPts val="1800"/>
              </a:spcBef>
              <a:spcAft>
                <a:spcPts val="0"/>
              </a:spcAft>
              <a:buClr>
                <a:schemeClr val="tx1"/>
              </a:buClr>
              <a:buSzPct val="80000"/>
              <a:buFont typeface="Arial" pitchFamily="34" charset="0"/>
              <a:buChar char="•"/>
              <a:tabLst/>
              <a:defRPr/>
            </a:pPr>
            <a:r>
              <a:rPr kumimoji="0" lang="en-US" sz="2400" b="0" i="0" u="none" strike="noStrike" kern="1200" cap="none" spc="0" normalizeH="0" baseline="0" noProof="0" dirty="0" err="1" smtClean="0">
                <a:ln>
                  <a:noFill/>
                </a:ln>
                <a:solidFill>
                  <a:schemeClr val="accent5"/>
                </a:solidFill>
                <a:effectLst/>
                <a:uLnTx/>
                <a:uFillTx/>
                <a:latin typeface="Baskerville Old Face" pitchFamily="18" charset="0"/>
                <a:ea typeface="+mn-ea"/>
                <a:cs typeface="+mn-cs"/>
              </a:rPr>
              <a:t>Słowacki</a:t>
            </a:r>
            <a:r>
              <a:rPr kumimoji="0" lang="en-US" sz="2400" b="0" i="0" u="none" strike="noStrike" kern="1200" cap="none" spc="0" normalizeH="0" baseline="0" noProof="0" dirty="0" smtClean="0">
                <a:ln>
                  <a:noFill/>
                </a:ln>
                <a:solidFill>
                  <a:schemeClr val="accent5"/>
                </a:solidFill>
                <a:effectLst/>
                <a:uLnTx/>
                <a:uFillTx/>
                <a:latin typeface="Baskerville Old Face" pitchFamily="18" charset="0"/>
                <a:ea typeface="+mn-ea"/>
                <a:cs typeface="+mn-cs"/>
              </a:rPr>
              <a:t> died in Paris on 3 April 1849 </a:t>
            </a:r>
            <a:r>
              <a:rPr kumimoji="0" lang="pl-PL" sz="2400" b="0" i="0" u="none" strike="noStrike" kern="1200" cap="none" spc="0" normalizeH="0" baseline="0" noProof="0" smtClean="0">
                <a:ln>
                  <a:noFill/>
                </a:ln>
                <a:solidFill>
                  <a:schemeClr val="accent5"/>
                </a:solidFill>
                <a:effectLst/>
                <a:uLnTx/>
                <a:uFillTx/>
                <a:latin typeface="Baskerville Old Face" pitchFamily="18" charset="0"/>
                <a:ea typeface="+mn-ea"/>
                <a:cs typeface="+mn-cs"/>
              </a:rPr>
              <a:t>of</a:t>
            </a:r>
            <a:r>
              <a:rPr kumimoji="0" lang="en-US" sz="2400" b="0" i="0" u="none" strike="noStrike" kern="1200" cap="none" spc="0" normalizeH="0" baseline="0" noProof="0" dirty="0" smtClean="0">
                <a:ln>
                  <a:noFill/>
                </a:ln>
                <a:solidFill>
                  <a:schemeClr val="accent5"/>
                </a:solidFill>
                <a:effectLst/>
                <a:uLnTx/>
                <a:uFillTx/>
                <a:latin typeface="Baskerville Old Face" pitchFamily="18" charset="0"/>
                <a:ea typeface="+mn-ea"/>
                <a:cs typeface="+mn-cs"/>
              </a:rPr>
              <a:t> tuberculosis, and on 5 April he was buried in the Montmartre Cemetery in Paris.</a:t>
            </a:r>
            <a:endParaRPr kumimoji="0" lang="pl-PL" sz="2400" b="0" i="0" u="none" strike="noStrike" kern="1200" cap="none" spc="0" normalizeH="0" baseline="0" noProof="0" dirty="0">
              <a:ln>
                <a:noFill/>
              </a:ln>
              <a:solidFill>
                <a:schemeClr val="accent5"/>
              </a:solidFill>
              <a:effectLst/>
              <a:uLnTx/>
              <a:uFillTx/>
              <a:latin typeface="Baskerville Old Face" pitchFamily="18" charset="0"/>
              <a:ea typeface="+mn-ea"/>
              <a:cs typeface="+mn-cs"/>
            </a:endParaRPr>
          </a:p>
        </p:txBody>
      </p:sp>
      <p:sp>
        <p:nvSpPr>
          <p:cNvPr id="3" name="Tytuł 1"/>
          <p:cNvSpPr txBox="1">
            <a:spLocks/>
          </p:cNvSpPr>
          <p:nvPr/>
        </p:nvSpPr>
        <p:spPr>
          <a:xfrm>
            <a:off x="808000" y="1142984"/>
            <a:ext cx="3733790" cy="814406"/>
          </a:xfrm>
          <a:prstGeom prst="rect">
            <a:avLst/>
          </a:prstGeom>
        </p:spPr>
        <p:txBody>
          <a:bodyP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l-PL" sz="44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parajita" pitchFamily="34" charset="0"/>
                <a:ea typeface="+mj-ea"/>
                <a:cs typeface="Aparajita" pitchFamily="34" charset="0"/>
              </a:rPr>
              <a:t>Juliusz Słowacki</a:t>
            </a:r>
            <a:endParaRPr kumimoji="0" lang="pl-PL" sz="44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parajita" pitchFamily="34" charset="0"/>
              <a:ea typeface="+mj-ea"/>
              <a:cs typeface="Aparajita" pitchFamily="34" charset="0"/>
            </a:endParaRPr>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36496" y="285728"/>
            <a:ext cx="4572031" cy="1928826"/>
          </a:xfrm>
        </p:spPr>
        <p:txBody>
          <a:bodyPr/>
          <a:lstStyle/>
          <a:p>
            <a:r>
              <a:rPr lang="pl-PL" cap="none"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rush Script MT" pitchFamily="66" charset="0"/>
              </a:rPr>
              <a:t>Made</a:t>
            </a:r>
            <a:r>
              <a:rPr lang="pl-PL"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rush Script MT" pitchFamily="66" charset="0"/>
              </a:rPr>
              <a:t> by</a:t>
            </a:r>
            <a:br>
              <a:rPr lang="pl-PL"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rush Script MT" pitchFamily="66" charset="0"/>
              </a:rPr>
            </a:br>
            <a:r>
              <a:rPr lang="pl-PL"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skerville Old Face" pitchFamily="18" charset="0"/>
              </a:rPr>
              <a:t>Agata Wróbel,</a:t>
            </a:r>
            <a:br>
              <a:rPr lang="pl-PL"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skerville Old Face" pitchFamily="18" charset="0"/>
              </a:rPr>
            </a:br>
            <a:r>
              <a:rPr lang="pl-PL"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skerville Old Face" pitchFamily="18" charset="0"/>
              </a:rPr>
              <a:t>Natalia Miedzińska</a:t>
            </a:r>
            <a:endParaRPr lang="pl-PL"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skerville Old Face" pitchFamily="18" charset="0"/>
            </a:endParaRPr>
          </a:p>
        </p:txBody>
      </p:sp>
      <p:sp>
        <p:nvSpPr>
          <p:cNvPr id="3" name="Symbol zastępczy zawartości 2"/>
          <p:cNvSpPr>
            <a:spLocks noGrp="1"/>
          </p:cNvSpPr>
          <p:nvPr>
            <p:ph idx="1"/>
          </p:nvPr>
        </p:nvSpPr>
        <p:spPr>
          <a:xfrm>
            <a:off x="5165718" y="642918"/>
            <a:ext cx="5981706" cy="742936"/>
          </a:xfrm>
        </p:spPr>
        <p:txBody>
          <a:bodyPr>
            <a:normAutofit/>
          </a:bodyPr>
          <a:lstStyle/>
          <a:p>
            <a:pPr>
              <a:buNone/>
            </a:pPr>
            <a:r>
              <a:rPr lang="pl-PL"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parajita" pitchFamily="34" charset="0"/>
                <a:cs typeface="Aparajita" pitchFamily="34" charset="0"/>
              </a:rPr>
              <a:t>For Erasmus </a:t>
            </a:r>
            <a:r>
              <a:rPr lang="pl-PL" sz="4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parajita" pitchFamily="34" charset="0"/>
                <a:cs typeface="Aparajita" pitchFamily="34" charset="0"/>
              </a:rPr>
              <a:t>Migrations</a:t>
            </a:r>
            <a:r>
              <a:rPr lang="pl-PL"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parajita" pitchFamily="34" charset="0"/>
                <a:cs typeface="Aparajita" pitchFamily="34" charset="0"/>
              </a:rPr>
              <a:t> </a:t>
            </a:r>
            <a:r>
              <a:rPr lang="pl-PL" sz="4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parajita" pitchFamily="34" charset="0"/>
                <a:cs typeface="Aparajita" pitchFamily="34" charset="0"/>
              </a:rPr>
              <a:t>Matters</a:t>
            </a:r>
            <a:endParaRPr lang="pl-PL" sz="4000" dirty="0">
              <a:latin typeface="Aparajita" pitchFamily="34" charset="0"/>
              <a:cs typeface="Aparajita" pitchFamily="34" charset="0"/>
            </a:endParaRPr>
          </a:p>
        </p:txBody>
      </p:sp>
      <p:pic>
        <p:nvPicPr>
          <p:cNvPr id="5" name="Picture 2"/>
          <p:cNvPicPr>
            <a:picLocks noChangeAspect="1" noChangeArrowheads="1"/>
          </p:cNvPicPr>
          <p:nvPr/>
        </p:nvPicPr>
        <p:blipFill>
          <a:blip r:embed="rId2" cstate="print"/>
          <a:srcRect/>
          <a:stretch>
            <a:fillRect/>
          </a:stretch>
        </p:blipFill>
        <p:spPr bwMode="auto">
          <a:xfrm>
            <a:off x="0" y="3071810"/>
            <a:ext cx="2379636" cy="2082753"/>
          </a:xfrm>
          <a:prstGeom prst="rect">
            <a:avLst/>
          </a:prstGeom>
          <a:ln>
            <a:noFill/>
          </a:ln>
          <a:effectLst>
            <a:outerShdw blurRad="190500" algn="tl" rotWithShape="0">
              <a:srgbClr val="000000">
                <a:alpha val="70000"/>
              </a:srgbClr>
            </a:outerShdw>
          </a:effectLst>
        </p:spPr>
      </p:pic>
      <p:pic>
        <p:nvPicPr>
          <p:cNvPr id="6" name="Picture 3"/>
          <p:cNvPicPr>
            <a:picLocks noChangeAspect="1" noChangeArrowheads="1"/>
          </p:cNvPicPr>
          <p:nvPr/>
        </p:nvPicPr>
        <p:blipFill>
          <a:blip r:embed="rId3"/>
          <a:srcRect/>
          <a:stretch>
            <a:fillRect/>
          </a:stretch>
        </p:blipFill>
        <p:spPr bwMode="auto">
          <a:xfrm>
            <a:off x="0" y="5143488"/>
            <a:ext cx="5237156" cy="1714512"/>
          </a:xfrm>
          <a:prstGeom prst="rect">
            <a:avLst/>
          </a:prstGeom>
          <a:ln>
            <a:noFill/>
          </a:ln>
          <a:effectLst>
            <a:outerShdw blurRad="190500" algn="tl" rotWithShape="0">
              <a:srgbClr val="000000">
                <a:alpha val="70000"/>
              </a:srgbClr>
            </a:outerShdw>
          </a:effectLst>
        </p:spPr>
      </p:pic>
      <p:sp>
        <p:nvSpPr>
          <p:cNvPr id="7" name="Prostokąt 6"/>
          <p:cNvSpPr/>
          <p:nvPr/>
        </p:nvSpPr>
        <p:spPr>
          <a:xfrm>
            <a:off x="5165718" y="1785926"/>
            <a:ext cx="6092825" cy="707886"/>
          </a:xfrm>
          <a:prstGeom prst="rect">
            <a:avLst/>
          </a:prstGeom>
        </p:spPr>
        <p:txBody>
          <a:bodyPr>
            <a:spAutoFit/>
          </a:bodyPr>
          <a:lstStyle/>
          <a:p>
            <a:r>
              <a:rPr lang="pl-PL" sz="2000" dirty="0" smtClean="0">
                <a:solidFill>
                  <a:schemeClr val="accent5"/>
                </a:solidFill>
                <a:latin typeface="Berlin Sans FB" pitchFamily="34" charset="0"/>
              </a:rPr>
              <a:t>Projekt „</a:t>
            </a:r>
            <a:r>
              <a:rPr lang="pl-PL" sz="2000" dirty="0" err="1" smtClean="0">
                <a:solidFill>
                  <a:schemeClr val="accent5"/>
                </a:solidFill>
                <a:latin typeface="Berlin Sans FB" pitchFamily="34" charset="0"/>
              </a:rPr>
              <a:t>Migration</a:t>
            </a:r>
            <a:r>
              <a:rPr lang="pl-PL" sz="2000" dirty="0" smtClean="0">
                <a:solidFill>
                  <a:schemeClr val="accent5"/>
                </a:solidFill>
                <a:latin typeface="Berlin Sans FB" pitchFamily="34" charset="0"/>
              </a:rPr>
              <a:t> </a:t>
            </a:r>
            <a:r>
              <a:rPr lang="pl-PL" sz="2000" dirty="0" err="1" smtClean="0">
                <a:solidFill>
                  <a:schemeClr val="accent5"/>
                </a:solidFill>
                <a:latin typeface="Berlin Sans FB" pitchFamily="34" charset="0"/>
              </a:rPr>
              <a:t>Matters</a:t>
            </a:r>
            <a:r>
              <a:rPr lang="pl-PL" sz="2000" dirty="0" smtClean="0">
                <a:solidFill>
                  <a:schemeClr val="accent5"/>
                </a:solidFill>
                <a:latin typeface="Berlin Sans FB" pitchFamily="34" charset="0"/>
              </a:rPr>
              <a:t>”- współfinansowany w ramach programu Unii Europejskiej Erasmus+</a:t>
            </a:r>
            <a:endParaRPr lang="pl-PL" sz="2000" dirty="0">
              <a:solidFill>
                <a:schemeClr val="accent5"/>
              </a:solidFill>
              <a:latin typeface="Berlin Sans FB" pitchFamily="34" charset="0"/>
            </a:endParaRPr>
          </a:p>
        </p:txBody>
      </p:sp>
      <p:sp>
        <p:nvSpPr>
          <p:cNvPr id="8" name="Prostokąt 7"/>
          <p:cNvSpPr/>
          <p:nvPr/>
        </p:nvSpPr>
        <p:spPr>
          <a:xfrm>
            <a:off x="5094280" y="3143248"/>
            <a:ext cx="6092825" cy="1323439"/>
          </a:xfrm>
          <a:prstGeom prst="rect">
            <a:avLst/>
          </a:prstGeom>
        </p:spPr>
        <p:txBody>
          <a:bodyPr>
            <a:spAutoFit/>
          </a:bodyPr>
          <a:lstStyle/>
          <a:p>
            <a:r>
              <a:rPr lang="pl-PL" sz="2000" dirty="0" smtClean="0">
                <a:solidFill>
                  <a:schemeClr val="accent5"/>
                </a:solidFill>
                <a:latin typeface="Berlin Sans FB" pitchFamily="34" charset="0"/>
              </a:rPr>
              <a:t>„Publikacja odzwierciedla jedynie stanowisko jej autorów i Komisja Europejska oraz Narodowa Agencja Programu Erasmus+ nie ponosz</a:t>
            </a:r>
            <a:r>
              <a:rPr lang="pl-PL" sz="2000" b="1" dirty="0" smtClean="0">
                <a:solidFill>
                  <a:schemeClr val="accent5"/>
                </a:solidFill>
                <a:latin typeface="Aharoni" pitchFamily="2" charset="-79"/>
                <a:cs typeface="Aharoni" pitchFamily="2" charset="-79"/>
              </a:rPr>
              <a:t>ą</a:t>
            </a:r>
            <a:r>
              <a:rPr lang="pl-PL" sz="2000" dirty="0" smtClean="0">
                <a:solidFill>
                  <a:schemeClr val="accent5"/>
                </a:solidFill>
                <a:latin typeface="Berlin Sans FB" pitchFamily="34" charset="0"/>
              </a:rPr>
              <a:t> odpowiedzialności za jej zawarto</a:t>
            </a:r>
            <a:r>
              <a:rPr lang="pl-PL" sz="2000" b="1" dirty="0" smtClean="0">
                <a:solidFill>
                  <a:schemeClr val="accent5"/>
                </a:solidFill>
                <a:latin typeface="Bauhaus 93" pitchFamily="82" charset="0"/>
              </a:rPr>
              <a:t>ść</a:t>
            </a:r>
            <a:r>
              <a:rPr lang="pl-PL" sz="2000" dirty="0" smtClean="0">
                <a:solidFill>
                  <a:schemeClr val="accent5"/>
                </a:solidFill>
                <a:latin typeface="Berlin Sans FB" pitchFamily="34" charset="0"/>
              </a:rPr>
              <a:t> merytoryczn</a:t>
            </a:r>
            <a:r>
              <a:rPr lang="pl-PL" sz="2000" b="1" dirty="0" smtClean="0">
                <a:solidFill>
                  <a:schemeClr val="accent5"/>
                </a:solidFill>
                <a:latin typeface="Bauhaus 93" pitchFamily="82" charset="0"/>
              </a:rPr>
              <a:t>ą</a:t>
            </a:r>
            <a:r>
              <a:rPr lang="pl-PL" sz="2000" dirty="0" smtClean="0">
                <a:solidFill>
                  <a:schemeClr val="accent5"/>
                </a:solidFill>
                <a:latin typeface="Berlin Sans FB" pitchFamily="34" charset="0"/>
              </a:rPr>
              <a:t>”.</a:t>
            </a:r>
            <a:endParaRPr lang="pl-PL" sz="2000" dirty="0">
              <a:solidFill>
                <a:schemeClr val="accent5"/>
              </a:solidFill>
              <a:latin typeface="Berlin Sans FB" pitchFamily="34" charset="0"/>
            </a:endParaRPr>
          </a:p>
        </p:txBody>
      </p:sp>
    </p:spTree>
  </p:cSld>
  <p:clrMapOvr>
    <a:masterClrMapping/>
  </p:clrMapOvr>
  <p:transition spd="med">
    <p:pull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217613" y="3571876"/>
            <a:ext cx="8520137" cy="1304924"/>
          </a:xfrm>
        </p:spPr>
        <p:txBody>
          <a:bodyPr>
            <a:prstTxWarp prst="textArchUp">
              <a:avLst/>
            </a:prstTxWarp>
            <a:noAutofit/>
          </a:bodyPr>
          <a:lstStyle/>
          <a:p>
            <a:r>
              <a:rPr lang="pl-PL" sz="19900" cap="none"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rush Script MT" pitchFamily="66" charset="0"/>
              </a:rPr>
              <a:t>The</a:t>
            </a:r>
            <a:r>
              <a:rPr lang="pl-PL" sz="1990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rush Script MT" pitchFamily="66" charset="0"/>
              </a:rPr>
              <a:t> </a:t>
            </a:r>
            <a:r>
              <a:rPr lang="pl-PL" sz="19900" cap="none"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rush Script MT" pitchFamily="66" charset="0"/>
              </a:rPr>
              <a:t>End</a:t>
            </a:r>
            <a:endParaRPr lang="pl-PL" sz="19900"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rush Script MT" pitchFamily="66" charset="0"/>
            </a:endParaRPr>
          </a:p>
        </p:txBody>
      </p:sp>
      <p:sp>
        <p:nvSpPr>
          <p:cNvPr id="3" name="Podtytuł 2"/>
          <p:cNvSpPr>
            <a:spLocks noGrp="1"/>
          </p:cNvSpPr>
          <p:nvPr>
            <p:ph type="subTitle" idx="1"/>
          </p:nvPr>
        </p:nvSpPr>
        <p:spPr>
          <a:xfrm>
            <a:off x="2022446" y="4500570"/>
            <a:ext cx="7848600" cy="1143000"/>
          </a:xfrm>
        </p:spPr>
        <p:txBody>
          <a:bodyPr>
            <a:prstTxWarp prst="textArchUp">
              <a:avLst/>
            </a:prstTxWarp>
            <a:normAutofit/>
          </a:bodyPr>
          <a:lstStyle/>
          <a:p>
            <a:r>
              <a:rPr lang="pl-PL" sz="4400" dirty="0" err="1" smtClean="0">
                <a:ln w="18415" cmpd="sng">
                  <a:solidFill>
                    <a:srgbClr val="FFFFFF"/>
                  </a:solidFill>
                  <a:prstDash val="solid"/>
                </a:ln>
                <a:solidFill>
                  <a:srgbClr val="FFFFFF"/>
                </a:solidFill>
                <a:effectLst>
                  <a:outerShdw blurRad="50800" dist="38100" dir="2700000" algn="tl" rotWithShape="0">
                    <a:prstClr val="black">
                      <a:alpha val="40000"/>
                    </a:prstClr>
                  </a:outerShdw>
                </a:effectLst>
              </a:rPr>
              <a:t>Thanks</a:t>
            </a:r>
            <a:r>
              <a:rPr lang="pl-PL" sz="4400" dirty="0" smtClean="0">
                <a:ln w="18415" cmpd="sng">
                  <a:solidFill>
                    <a:srgbClr val="FFFFFF"/>
                  </a:solidFill>
                  <a:prstDash val="solid"/>
                </a:ln>
                <a:solidFill>
                  <a:srgbClr val="FFFFFF"/>
                </a:solidFill>
                <a:effectLst>
                  <a:outerShdw blurRad="50800" dist="38100" dir="2700000" algn="tl" rotWithShape="0">
                    <a:prstClr val="black">
                      <a:alpha val="40000"/>
                    </a:prstClr>
                  </a:outerShdw>
                </a:effectLst>
              </a:rPr>
              <a:t> for </a:t>
            </a:r>
            <a:r>
              <a:rPr lang="pl-PL" sz="4400" dirty="0" err="1" smtClean="0">
                <a:ln w="18415" cmpd="sng">
                  <a:solidFill>
                    <a:srgbClr val="FFFFFF"/>
                  </a:solidFill>
                  <a:prstDash val="solid"/>
                </a:ln>
                <a:solidFill>
                  <a:srgbClr val="FFFFFF"/>
                </a:solidFill>
                <a:effectLst>
                  <a:outerShdw blurRad="50800" dist="38100" dir="2700000" algn="tl" rotWithShape="0">
                    <a:prstClr val="black">
                      <a:alpha val="40000"/>
                    </a:prstClr>
                  </a:outerShdw>
                </a:effectLst>
              </a:rPr>
              <a:t>watching</a:t>
            </a:r>
            <a:endParaRPr lang="pl-PL" sz="4400" dirty="0">
              <a:ln w="18415" cmpd="sng">
                <a:solidFill>
                  <a:srgbClr val="FFFFFF"/>
                </a:solidFill>
                <a:prstDash val="solid"/>
              </a:ln>
              <a:solidFill>
                <a:srgbClr val="FFFFFF"/>
              </a:solidFill>
              <a:effectLst>
                <a:outerShdw blurRad="50800" dist="38100" dir="2700000" algn="tl" rotWithShape="0">
                  <a:prstClr val="black">
                    <a:alpha val="40000"/>
                  </a:prstClr>
                </a:outerShdw>
              </a:effectLst>
            </a:endParaRPr>
          </a:p>
        </p:txBody>
      </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fill="hold" grpId="0" nodeType="withEffect">
                                  <p:stCondLst>
                                    <p:cond delay="0"/>
                                  </p:stCondLst>
                                  <p:iterate type="lt">
                                    <p:tmPct val="10000"/>
                                  </p:iterate>
                                  <p:childTnLst>
                                    <p:animScale>
                                      <p:cBhvr>
                                        <p:cTn id="6" dur="250" autoRev="1" fill="hold">
                                          <p:stCondLst>
                                            <p:cond delay="0"/>
                                          </p:stCondLst>
                                        </p:cTn>
                                        <p:tgtEl>
                                          <p:spTgt spid="3">
                                            <p:txEl>
                                              <p:pRg st="0" end="0"/>
                                            </p:txEl>
                                          </p:spTgt>
                                        </p:tgtEl>
                                      </p:cBhvr>
                                      <p:to x="80000" y="100000"/>
                                    </p:animScale>
                                    <p:anim by="(#ppt_w*0.10)" calcmode="lin" valueType="num">
                                      <p:cBhvr>
                                        <p:cTn id="7" dur="250" autoRev="1" fill="hold">
                                          <p:stCondLst>
                                            <p:cond delay="0"/>
                                          </p:stCondLst>
                                        </p:cTn>
                                        <p:tgtEl>
                                          <p:spTgt spid="3">
                                            <p:txEl>
                                              <p:pRg st="0" end="0"/>
                                            </p:txEl>
                                          </p:spTgt>
                                        </p:tgtEl>
                                        <p:attrNameLst>
                                          <p:attrName>ppt_x</p:attrName>
                                        </p:attrNameLst>
                                      </p:cBhvr>
                                    </p:anim>
                                    <p:anim by="(-#ppt_w*0.10)" calcmode="lin" valueType="num">
                                      <p:cBhvr>
                                        <p:cTn id="8" dur="250" autoRev="1" fill="hold">
                                          <p:stCondLst>
                                            <p:cond delay="0"/>
                                          </p:stCondLst>
                                        </p:cTn>
                                        <p:tgtEl>
                                          <p:spTgt spid="3">
                                            <p:txEl>
                                              <p:pRg st="0" end="0"/>
                                            </p:txEl>
                                          </p:spTgt>
                                        </p:tgtEl>
                                        <p:attrNameLst>
                                          <p:attrName>ppt_y</p:attrName>
                                        </p:attrNameLst>
                                      </p:cBhvr>
                                    </p:anim>
                                    <p:animRot by="-480000">
                                      <p:cBhvr>
                                        <p:cTn id="9" dur="250" autoRev="1"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22248" y="0"/>
            <a:ext cx="5448302" cy="742968"/>
          </a:xfrm>
        </p:spPr>
        <p:txBody>
          <a:bodyPr>
            <a:normAutofit/>
          </a:bodyPr>
          <a:lstStyle/>
          <a:p>
            <a:r>
              <a:rPr lang="pl-PL" sz="3200" cap="none"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skerville Old Face" pitchFamily="18" charset="0"/>
              </a:rPr>
              <a:t>M</a:t>
            </a:r>
            <a:r>
              <a:rPr lang="pl-PL" sz="3200" cap="none"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skerville Old Face" pitchFamily="18" charset="0"/>
                <a:cs typeface="Aparajita" pitchFamily="34" charset="0"/>
              </a:rPr>
              <a:t>igrations</a:t>
            </a:r>
            <a:r>
              <a:rPr lang="pl-PL" sz="320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skerville Old Face" pitchFamily="18" charset="0"/>
                <a:cs typeface="Aparajita" pitchFamily="34" charset="0"/>
              </a:rPr>
              <a:t> </a:t>
            </a:r>
            <a:r>
              <a:rPr lang="pl-PL" sz="3200" cap="none"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skerville Old Face" pitchFamily="18" charset="0"/>
                <a:cs typeface="Aparajita" pitchFamily="34" charset="0"/>
              </a:rPr>
              <a:t>in</a:t>
            </a:r>
            <a:r>
              <a:rPr lang="pl-PL" sz="320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skerville Old Face" pitchFamily="18" charset="0"/>
                <a:cs typeface="Aparajita" pitchFamily="34" charset="0"/>
              </a:rPr>
              <a:t> </a:t>
            </a:r>
            <a:r>
              <a:rPr lang="pl-PL" sz="3200" cap="none"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skerville Old Face" pitchFamily="18" charset="0"/>
                <a:cs typeface="Aparajita" pitchFamily="34" charset="0"/>
              </a:rPr>
              <a:t>history</a:t>
            </a:r>
            <a:endParaRPr lang="pl-PL" sz="3200"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skerville Old Face" pitchFamily="18" charset="0"/>
            </a:endParaRPr>
          </a:p>
        </p:txBody>
      </p:sp>
      <p:sp>
        <p:nvSpPr>
          <p:cNvPr id="3" name="Symbol zastępczy zawartości 2"/>
          <p:cNvSpPr>
            <a:spLocks noGrp="1"/>
          </p:cNvSpPr>
          <p:nvPr>
            <p:ph idx="1"/>
          </p:nvPr>
        </p:nvSpPr>
        <p:spPr>
          <a:xfrm>
            <a:off x="522248" y="642918"/>
            <a:ext cx="11287204" cy="6215082"/>
          </a:xfrm>
        </p:spPr>
        <p:txBody>
          <a:bodyPr>
            <a:normAutofit/>
          </a:bodyPr>
          <a:lstStyle/>
          <a:p>
            <a:pPr>
              <a:buNone/>
            </a:pPr>
            <a:r>
              <a:rPr lang="pl-PL" sz="2350" b="1" dirty="0" err="1" smtClean="0">
                <a:solidFill>
                  <a:schemeClr val="accent5"/>
                </a:solidFill>
                <a:latin typeface="Baskerville Old Face" pitchFamily="18" charset="0"/>
              </a:rPr>
              <a:t>The</a:t>
            </a:r>
            <a:r>
              <a:rPr lang="pl-PL" sz="2350" b="1" dirty="0" smtClean="0">
                <a:solidFill>
                  <a:schemeClr val="accent5"/>
                </a:solidFill>
                <a:latin typeface="Baskerville Old Face" pitchFamily="18" charset="0"/>
              </a:rPr>
              <a:t> </a:t>
            </a:r>
            <a:r>
              <a:rPr lang="pl-PL" sz="2350" b="1" dirty="0" err="1" smtClean="0">
                <a:solidFill>
                  <a:schemeClr val="accent5"/>
                </a:solidFill>
                <a:latin typeface="Baskerville Old Face" pitchFamily="18" charset="0"/>
              </a:rPr>
              <a:t>turn</a:t>
            </a:r>
            <a:r>
              <a:rPr lang="pl-PL" sz="2350" b="1" dirty="0" smtClean="0">
                <a:solidFill>
                  <a:schemeClr val="accent5"/>
                </a:solidFill>
                <a:latin typeface="Baskerville Old Face" pitchFamily="18" charset="0"/>
              </a:rPr>
              <a:t> of </a:t>
            </a:r>
            <a:r>
              <a:rPr lang="pl-PL" sz="2350" b="1" dirty="0" err="1" smtClean="0">
                <a:solidFill>
                  <a:schemeClr val="accent5"/>
                </a:solidFill>
                <a:latin typeface="Baskerville Old Face" pitchFamily="18" charset="0"/>
              </a:rPr>
              <a:t>the</a:t>
            </a:r>
            <a:r>
              <a:rPr lang="pl-PL" sz="2350" b="1" dirty="0" smtClean="0">
                <a:solidFill>
                  <a:schemeClr val="accent5"/>
                </a:solidFill>
                <a:latin typeface="Baskerville Old Face" pitchFamily="18" charset="0"/>
              </a:rPr>
              <a:t> XIX and XX </a:t>
            </a:r>
            <a:r>
              <a:rPr lang="pl-PL" sz="2350" b="1" dirty="0" err="1" smtClean="0">
                <a:solidFill>
                  <a:schemeClr val="accent5"/>
                </a:solidFill>
                <a:latin typeface="Baskerville Old Face" pitchFamily="18" charset="0"/>
              </a:rPr>
              <a:t>centuries</a:t>
            </a:r>
            <a:r>
              <a:rPr lang="pl-PL" sz="2350" b="1" dirty="0" smtClean="0">
                <a:solidFill>
                  <a:schemeClr val="accent5"/>
                </a:solidFill>
                <a:latin typeface="Baskerville Old Face" pitchFamily="18" charset="0"/>
              </a:rPr>
              <a:t>:</a:t>
            </a:r>
            <a:r>
              <a:rPr lang="pl-PL" sz="2350" dirty="0" smtClean="0">
                <a:solidFill>
                  <a:schemeClr val="accent5"/>
                </a:solidFill>
                <a:latin typeface="Baskerville Old Face" pitchFamily="18" charset="0"/>
              </a:rPr>
              <a:t/>
            </a:r>
            <a:br>
              <a:rPr lang="pl-PL" sz="2350" dirty="0" smtClean="0">
                <a:solidFill>
                  <a:schemeClr val="accent5"/>
                </a:solidFill>
                <a:latin typeface="Baskerville Old Face" pitchFamily="18" charset="0"/>
              </a:rPr>
            </a:br>
            <a:r>
              <a:rPr lang="pl-PL" sz="2350" dirty="0" err="1" smtClean="0">
                <a:solidFill>
                  <a:schemeClr val="accent5"/>
                </a:solidFill>
                <a:latin typeface="Baskerville Old Face" pitchFamily="18" charset="0"/>
              </a:rPr>
              <a:t>Trips</a:t>
            </a:r>
            <a:r>
              <a:rPr lang="pl-PL" sz="2350" dirty="0" smtClean="0">
                <a:solidFill>
                  <a:schemeClr val="accent5"/>
                </a:solidFill>
                <a:latin typeface="Baskerville Old Face" pitchFamily="18" charset="0"/>
              </a:rPr>
              <a:t> to </a:t>
            </a:r>
            <a:r>
              <a:rPr lang="en-US" sz="2350" dirty="0" smtClean="0">
                <a:solidFill>
                  <a:schemeClr val="accent5"/>
                </a:solidFill>
                <a:latin typeface="Baskerville Old Face" pitchFamily="18" charset="0"/>
              </a:rPr>
              <a:t>industrial districts of Europe and North America</a:t>
            </a:r>
            <a:r>
              <a:rPr lang="pl-PL" sz="2350" dirty="0" smtClean="0">
                <a:solidFill>
                  <a:schemeClr val="accent5"/>
                </a:solidFill>
                <a:latin typeface="Baskerville Old Face" pitchFamily="18" charset="0"/>
              </a:rPr>
              <a:t> to </a:t>
            </a:r>
            <a:r>
              <a:rPr lang="pl-PL" sz="2350" dirty="0" err="1" smtClean="0">
                <a:solidFill>
                  <a:schemeClr val="accent5"/>
                </a:solidFill>
                <a:latin typeface="Baskerville Old Face" pitchFamily="18" charset="0"/>
              </a:rPr>
              <a:t>earn</a:t>
            </a:r>
            <a:r>
              <a:rPr lang="pl-PL" sz="2350" dirty="0" smtClean="0">
                <a:solidFill>
                  <a:schemeClr val="accent5"/>
                </a:solidFill>
                <a:latin typeface="Baskerville Old Face" pitchFamily="18" charset="0"/>
              </a:rPr>
              <a:t> </a:t>
            </a:r>
            <a:r>
              <a:rPr lang="pl-PL" sz="2350" dirty="0" err="1" smtClean="0">
                <a:solidFill>
                  <a:schemeClr val="accent5"/>
                </a:solidFill>
                <a:latin typeface="Baskerville Old Face" pitchFamily="18" charset="0"/>
              </a:rPr>
              <a:t>money</a:t>
            </a:r>
            <a:r>
              <a:rPr lang="pl-PL" sz="2350" dirty="0" smtClean="0">
                <a:solidFill>
                  <a:schemeClr val="accent5"/>
                </a:solidFill>
                <a:latin typeface="Baskerville Old Face" pitchFamily="18" charset="0"/>
              </a:rPr>
              <a:t>.</a:t>
            </a:r>
          </a:p>
          <a:p>
            <a:pPr>
              <a:buNone/>
            </a:pPr>
            <a:r>
              <a:rPr lang="pl-PL" sz="2350" b="1" dirty="0" smtClean="0">
                <a:solidFill>
                  <a:schemeClr val="accent5"/>
                </a:solidFill>
                <a:latin typeface="Baskerville Old Face" pitchFamily="18" charset="0"/>
              </a:rPr>
              <a:t>A</a:t>
            </a:r>
            <a:r>
              <a:rPr lang="en-US" sz="2350" b="1" dirty="0" err="1" smtClean="0">
                <a:solidFill>
                  <a:schemeClr val="accent5"/>
                </a:solidFill>
                <a:latin typeface="Baskerville Old Face" pitchFamily="18" charset="0"/>
              </a:rPr>
              <a:t>fter</a:t>
            </a:r>
            <a:r>
              <a:rPr lang="en-US" sz="2350" b="1" dirty="0" smtClean="0">
                <a:solidFill>
                  <a:schemeClr val="accent5"/>
                </a:solidFill>
                <a:latin typeface="Baskerville Old Face" pitchFamily="18" charset="0"/>
              </a:rPr>
              <a:t> the First World War</a:t>
            </a:r>
            <a:r>
              <a:rPr lang="pl-PL" sz="2350" b="1" dirty="0" smtClean="0">
                <a:solidFill>
                  <a:schemeClr val="accent5"/>
                </a:solidFill>
                <a:latin typeface="Baskerville Old Face" pitchFamily="18" charset="0"/>
              </a:rPr>
              <a:t>:</a:t>
            </a:r>
            <a:r>
              <a:rPr lang="pl-PL" sz="2350" dirty="0" smtClean="0">
                <a:solidFill>
                  <a:schemeClr val="accent5"/>
                </a:solidFill>
                <a:latin typeface="Baskerville Old Face" pitchFamily="18" charset="0"/>
              </a:rPr>
              <a:t/>
            </a:r>
            <a:br>
              <a:rPr lang="pl-PL" sz="2350" dirty="0" smtClean="0">
                <a:solidFill>
                  <a:schemeClr val="accent5"/>
                </a:solidFill>
                <a:latin typeface="Baskerville Old Face" pitchFamily="18" charset="0"/>
              </a:rPr>
            </a:br>
            <a:r>
              <a:rPr lang="pl-PL" sz="2350" dirty="0" err="1" smtClean="0">
                <a:solidFill>
                  <a:schemeClr val="accent5"/>
                </a:solidFill>
                <a:latin typeface="Baskerville Old Face" pitchFamily="18" charset="0"/>
              </a:rPr>
              <a:t>Trips</a:t>
            </a:r>
            <a:r>
              <a:rPr lang="pl-PL" sz="2350" dirty="0" smtClean="0">
                <a:solidFill>
                  <a:schemeClr val="accent5"/>
                </a:solidFill>
                <a:latin typeface="Baskerville Old Face" pitchFamily="18" charset="0"/>
              </a:rPr>
              <a:t> to France and </a:t>
            </a:r>
            <a:r>
              <a:rPr lang="pl-PL" sz="2350" dirty="0" err="1" smtClean="0">
                <a:solidFill>
                  <a:schemeClr val="accent5"/>
                </a:solidFill>
                <a:latin typeface="Baskerville Old Face" pitchFamily="18" charset="0"/>
              </a:rPr>
              <a:t>Belgium</a:t>
            </a:r>
            <a:r>
              <a:rPr lang="pl-PL" sz="2350" dirty="0" smtClean="0">
                <a:solidFill>
                  <a:schemeClr val="accent5"/>
                </a:solidFill>
                <a:latin typeface="Baskerville Old Face" pitchFamily="18" charset="0"/>
              </a:rPr>
              <a:t>, </a:t>
            </a:r>
            <a:r>
              <a:rPr lang="pl-PL" sz="2350" dirty="0" err="1" smtClean="0">
                <a:solidFill>
                  <a:schemeClr val="accent5"/>
                </a:solidFill>
                <a:latin typeface="Baskerville Old Face" pitchFamily="18" charset="0"/>
              </a:rPr>
              <a:t>where</a:t>
            </a:r>
            <a:r>
              <a:rPr lang="pl-PL" sz="2350" dirty="0" smtClean="0">
                <a:solidFill>
                  <a:schemeClr val="accent5"/>
                </a:solidFill>
                <a:latin typeface="Baskerville Old Face" pitchFamily="18" charset="0"/>
              </a:rPr>
              <a:t> was a </a:t>
            </a:r>
            <a:r>
              <a:rPr lang="pl-PL" sz="2350" dirty="0" err="1" smtClean="0">
                <a:solidFill>
                  <a:schemeClr val="accent5"/>
                </a:solidFill>
                <a:latin typeface="Baskerville Old Face" pitchFamily="18" charset="0"/>
              </a:rPr>
              <a:t>lack</a:t>
            </a:r>
            <a:r>
              <a:rPr lang="pl-PL" sz="2350" dirty="0" smtClean="0">
                <a:solidFill>
                  <a:schemeClr val="accent5"/>
                </a:solidFill>
                <a:latin typeface="Baskerville Old Face" pitchFamily="18" charset="0"/>
              </a:rPr>
              <a:t> of </a:t>
            </a:r>
            <a:r>
              <a:rPr lang="pl-PL" sz="2350" dirty="0" err="1" smtClean="0">
                <a:solidFill>
                  <a:schemeClr val="accent5"/>
                </a:solidFill>
                <a:latin typeface="Baskerville Old Face" pitchFamily="18" charset="0"/>
              </a:rPr>
              <a:t>employess</a:t>
            </a:r>
            <a:r>
              <a:rPr lang="pl-PL" sz="2350" dirty="0" smtClean="0">
                <a:solidFill>
                  <a:schemeClr val="accent5"/>
                </a:solidFill>
                <a:latin typeface="Baskerville Old Face" pitchFamily="18" charset="0"/>
              </a:rPr>
              <a:t>.</a:t>
            </a:r>
          </a:p>
          <a:p>
            <a:pPr>
              <a:buNone/>
            </a:pPr>
            <a:r>
              <a:rPr lang="pl-PL" sz="2350" b="1" dirty="0" err="1" smtClean="0">
                <a:solidFill>
                  <a:schemeClr val="accent5"/>
                </a:solidFill>
                <a:latin typeface="Baskerville Old Face" pitchFamily="18" charset="0"/>
              </a:rPr>
              <a:t>Years</a:t>
            </a:r>
            <a:r>
              <a:rPr lang="pl-PL" sz="2350" b="1" dirty="0" smtClean="0">
                <a:solidFill>
                  <a:schemeClr val="accent5"/>
                </a:solidFill>
                <a:latin typeface="Baskerville Old Face" pitchFamily="18" charset="0"/>
              </a:rPr>
              <a:t> 1939 – 1945:</a:t>
            </a:r>
            <a:r>
              <a:rPr lang="pl-PL" sz="2350" dirty="0" smtClean="0">
                <a:solidFill>
                  <a:schemeClr val="accent5"/>
                </a:solidFill>
                <a:latin typeface="Baskerville Old Face" pitchFamily="18" charset="0"/>
              </a:rPr>
              <a:t/>
            </a:r>
            <a:br>
              <a:rPr lang="pl-PL" sz="2350" dirty="0" smtClean="0">
                <a:solidFill>
                  <a:schemeClr val="accent5"/>
                </a:solidFill>
                <a:latin typeface="Baskerville Old Face" pitchFamily="18" charset="0"/>
              </a:rPr>
            </a:br>
            <a:r>
              <a:rPr lang="pl-PL" sz="2350" dirty="0" smtClean="0">
                <a:solidFill>
                  <a:schemeClr val="accent5"/>
                </a:solidFill>
                <a:latin typeface="Baskerville Old Face" pitchFamily="18" charset="0"/>
              </a:rPr>
              <a:t>M</a:t>
            </a:r>
            <a:r>
              <a:rPr lang="en-US" sz="2350" dirty="0" smtClean="0">
                <a:solidFill>
                  <a:schemeClr val="accent5"/>
                </a:solidFill>
                <a:latin typeface="Baskerville Old Face" pitchFamily="18" charset="0"/>
              </a:rPr>
              <a:t>ass, forced displacement of the Polish population</a:t>
            </a:r>
            <a:r>
              <a:rPr lang="pl-PL" sz="2350" dirty="0" smtClean="0">
                <a:solidFill>
                  <a:schemeClr val="accent5"/>
                </a:solidFill>
                <a:latin typeface="Baskerville Old Face" pitchFamily="18" charset="0"/>
              </a:rPr>
              <a:t> </a:t>
            </a:r>
            <a:r>
              <a:rPr lang="pl-PL" sz="2350" dirty="0" err="1" smtClean="0">
                <a:solidFill>
                  <a:schemeClr val="accent5"/>
                </a:solidFill>
                <a:latin typeface="Baskerville Old Face" pitchFamily="18" charset="0"/>
              </a:rPr>
              <a:t>that</a:t>
            </a:r>
            <a:r>
              <a:rPr lang="pl-PL" sz="2350" dirty="0" smtClean="0">
                <a:solidFill>
                  <a:schemeClr val="accent5"/>
                </a:solidFill>
                <a:latin typeface="Baskerville Old Face" pitchFamily="18" charset="0"/>
              </a:rPr>
              <a:t> </a:t>
            </a:r>
            <a:r>
              <a:rPr lang="pl-PL" sz="2350" dirty="0" err="1" smtClean="0">
                <a:solidFill>
                  <a:schemeClr val="accent5"/>
                </a:solidFill>
                <a:latin typeface="Baskerville Old Face" pitchFamily="18" charset="0"/>
              </a:rPr>
              <a:t>had</a:t>
            </a:r>
            <a:r>
              <a:rPr lang="pl-PL" sz="2350" dirty="0" smtClean="0">
                <a:solidFill>
                  <a:schemeClr val="accent5"/>
                </a:solidFill>
                <a:latin typeface="Baskerville Old Face" pitchFamily="18" charset="0"/>
              </a:rPr>
              <a:t> </a:t>
            </a:r>
            <a:r>
              <a:rPr lang="pl-PL" sz="2350" dirty="0" err="1" smtClean="0">
                <a:solidFill>
                  <a:schemeClr val="accent5"/>
                </a:solidFill>
                <a:latin typeface="Baskerville Old Face" pitchFamily="18" charset="0"/>
              </a:rPr>
              <a:t>been</a:t>
            </a:r>
            <a:r>
              <a:rPr lang="pl-PL" sz="2350" dirty="0" smtClean="0">
                <a:solidFill>
                  <a:schemeClr val="accent5"/>
                </a:solidFill>
                <a:latin typeface="Baskerville Old Face" pitchFamily="18" charset="0"/>
              </a:rPr>
              <a:t> </a:t>
            </a:r>
            <a:r>
              <a:rPr lang="pl-PL" sz="2350" dirty="0" err="1" smtClean="0">
                <a:solidFill>
                  <a:schemeClr val="accent5"/>
                </a:solidFill>
                <a:latin typeface="Baskerville Old Face" pitchFamily="18" charset="0"/>
              </a:rPr>
              <a:t>living</a:t>
            </a:r>
            <a:r>
              <a:rPr lang="pl-PL" sz="2350" dirty="0" smtClean="0">
                <a:solidFill>
                  <a:schemeClr val="accent5"/>
                </a:solidFill>
                <a:latin typeface="Baskerville Old Face" pitchFamily="18" charset="0"/>
              </a:rPr>
              <a:t> </a:t>
            </a:r>
            <a:r>
              <a:rPr lang="pl-PL" sz="2350" dirty="0" err="1" smtClean="0">
                <a:solidFill>
                  <a:schemeClr val="accent5"/>
                </a:solidFill>
                <a:latin typeface="Baskerville Old Face" pitchFamily="18" charset="0"/>
              </a:rPr>
              <a:t>in</a:t>
            </a:r>
            <a:r>
              <a:rPr lang="pl-PL" sz="2350" dirty="0" smtClean="0">
                <a:solidFill>
                  <a:schemeClr val="accent5"/>
                </a:solidFill>
                <a:latin typeface="Baskerville Old Face" pitchFamily="18" charset="0"/>
              </a:rPr>
              <a:t> </a:t>
            </a:r>
            <a:r>
              <a:rPr lang="pl-PL" sz="2350" dirty="0" err="1" smtClean="0">
                <a:solidFill>
                  <a:schemeClr val="accent5"/>
                </a:solidFill>
                <a:latin typeface="Baskerville Old Face" pitchFamily="18" charset="0"/>
              </a:rPr>
              <a:t>areas</a:t>
            </a:r>
            <a:r>
              <a:rPr lang="pl-PL" sz="2350" dirty="0" smtClean="0">
                <a:solidFill>
                  <a:schemeClr val="accent5"/>
                </a:solidFill>
                <a:latin typeface="Baskerville Old Face" pitchFamily="18" charset="0"/>
              </a:rPr>
              <a:t> </a:t>
            </a:r>
            <a:r>
              <a:rPr lang="pl-PL" sz="2350" dirty="0" err="1" smtClean="0">
                <a:solidFill>
                  <a:schemeClr val="accent5"/>
                </a:solidFill>
                <a:latin typeface="Baskerville Old Face" pitchFamily="18" charset="0"/>
              </a:rPr>
              <a:t>occupied</a:t>
            </a:r>
            <a:r>
              <a:rPr lang="pl-PL" sz="2350" dirty="0" smtClean="0">
                <a:solidFill>
                  <a:schemeClr val="accent5"/>
                </a:solidFill>
                <a:latin typeface="Baskerville Old Face" pitchFamily="18" charset="0"/>
              </a:rPr>
              <a:t> by </a:t>
            </a:r>
            <a:r>
              <a:rPr lang="pl-PL" sz="2350" dirty="0" err="1" smtClean="0">
                <a:solidFill>
                  <a:schemeClr val="accent5"/>
                </a:solidFill>
                <a:latin typeface="Baskerville Old Face" pitchFamily="18" charset="0"/>
              </a:rPr>
              <a:t>Russian</a:t>
            </a:r>
            <a:r>
              <a:rPr lang="pl-PL" sz="2350" dirty="0" smtClean="0">
                <a:solidFill>
                  <a:schemeClr val="accent5"/>
                </a:solidFill>
                <a:latin typeface="Baskerville Old Face" pitchFamily="18" charset="0"/>
              </a:rPr>
              <a:t> </a:t>
            </a:r>
            <a:r>
              <a:rPr lang="pl-PL" sz="2350" dirty="0" err="1" smtClean="0">
                <a:solidFill>
                  <a:schemeClr val="accent5"/>
                </a:solidFill>
                <a:latin typeface="Baskerville Old Face" pitchFamily="18" charset="0"/>
              </a:rPr>
              <a:t>troops</a:t>
            </a:r>
            <a:r>
              <a:rPr lang="pl-PL" sz="2350" dirty="0" smtClean="0">
                <a:solidFill>
                  <a:schemeClr val="accent5"/>
                </a:solidFill>
                <a:latin typeface="Baskerville Old Face" pitchFamily="18" charset="0"/>
              </a:rPr>
              <a:t>. Many </a:t>
            </a:r>
            <a:r>
              <a:rPr lang="pl-PL" sz="2350" dirty="0" err="1" smtClean="0">
                <a:solidFill>
                  <a:schemeClr val="accent5"/>
                </a:solidFill>
                <a:latin typeface="Baskerville Old Face" pitchFamily="18" charset="0"/>
              </a:rPr>
              <a:t>Polish</a:t>
            </a:r>
            <a:r>
              <a:rPr lang="pl-PL" sz="2350" dirty="0" smtClean="0">
                <a:solidFill>
                  <a:schemeClr val="accent5"/>
                </a:solidFill>
                <a:latin typeface="Baskerville Old Face" pitchFamily="18" charset="0"/>
              </a:rPr>
              <a:t> </a:t>
            </a:r>
            <a:r>
              <a:rPr lang="pl-PL" sz="2350" dirty="0" err="1" smtClean="0">
                <a:solidFill>
                  <a:schemeClr val="accent5"/>
                </a:solidFill>
                <a:latin typeface="Baskerville Old Face" pitchFamily="18" charset="0"/>
              </a:rPr>
              <a:t>deported</a:t>
            </a:r>
            <a:r>
              <a:rPr lang="pl-PL" sz="2350" dirty="0" smtClean="0">
                <a:solidFill>
                  <a:schemeClr val="accent5"/>
                </a:solidFill>
                <a:latin typeface="Baskerville Old Face" pitchFamily="18" charset="0"/>
              </a:rPr>
              <a:t> </a:t>
            </a:r>
            <a:r>
              <a:rPr lang="pl-PL" sz="2350" dirty="0" err="1" smtClean="0">
                <a:solidFill>
                  <a:schemeClr val="accent5"/>
                </a:solidFill>
                <a:latin typeface="Baskerville Old Face" pitchFamily="18" charset="0"/>
              </a:rPr>
              <a:t>from</a:t>
            </a:r>
            <a:r>
              <a:rPr lang="pl-PL" sz="2350" dirty="0" smtClean="0">
                <a:solidFill>
                  <a:schemeClr val="accent5"/>
                </a:solidFill>
                <a:latin typeface="Baskerville Old Face" pitchFamily="18" charset="0"/>
              </a:rPr>
              <a:t> </a:t>
            </a:r>
            <a:r>
              <a:rPr lang="pl-PL" sz="2350" dirty="0" err="1" smtClean="0">
                <a:solidFill>
                  <a:schemeClr val="accent5"/>
                </a:solidFill>
                <a:latin typeface="Baskerville Old Face" pitchFamily="18" charset="0"/>
              </a:rPr>
              <a:t>areas</a:t>
            </a:r>
            <a:r>
              <a:rPr lang="pl-PL" sz="2350" dirty="0" smtClean="0">
                <a:solidFill>
                  <a:schemeClr val="accent5"/>
                </a:solidFill>
                <a:latin typeface="Baskerville Old Face" pitchFamily="18" charset="0"/>
              </a:rPr>
              <a:t> </a:t>
            </a:r>
            <a:r>
              <a:rPr lang="pl-PL" sz="2350" dirty="0" err="1" smtClean="0">
                <a:solidFill>
                  <a:schemeClr val="accent5"/>
                </a:solidFill>
                <a:latin typeface="Baskerville Old Face" pitchFamily="18" charset="0"/>
              </a:rPr>
              <a:t>occupied</a:t>
            </a:r>
            <a:r>
              <a:rPr lang="pl-PL" sz="2350" dirty="0" smtClean="0">
                <a:solidFill>
                  <a:schemeClr val="accent5"/>
                </a:solidFill>
                <a:latin typeface="Baskerville Old Face" pitchFamily="18" charset="0"/>
              </a:rPr>
              <a:t> by Germany to </a:t>
            </a:r>
            <a:r>
              <a:rPr lang="pl-PL" sz="2350" dirty="0" err="1" smtClean="0">
                <a:solidFill>
                  <a:schemeClr val="accent5"/>
                </a:solidFill>
                <a:latin typeface="Baskerville Old Face" pitchFamily="18" charset="0"/>
              </a:rPr>
              <a:t>labour</a:t>
            </a:r>
            <a:r>
              <a:rPr lang="pl-PL" sz="2350" dirty="0" smtClean="0">
                <a:solidFill>
                  <a:schemeClr val="accent5"/>
                </a:solidFill>
                <a:latin typeface="Baskerville Old Face" pitchFamily="18" charset="0"/>
              </a:rPr>
              <a:t> </a:t>
            </a:r>
            <a:r>
              <a:rPr lang="pl-PL" sz="2350" dirty="0" err="1" smtClean="0">
                <a:solidFill>
                  <a:schemeClr val="accent5"/>
                </a:solidFill>
                <a:latin typeface="Baskerville Old Face" pitchFamily="18" charset="0"/>
              </a:rPr>
              <a:t>camps</a:t>
            </a:r>
            <a:r>
              <a:rPr lang="pl-PL" sz="2350" dirty="0" smtClean="0">
                <a:solidFill>
                  <a:schemeClr val="accent5"/>
                </a:solidFill>
                <a:latin typeface="Baskerville Old Face" pitchFamily="18" charset="0"/>
              </a:rPr>
              <a:t>.</a:t>
            </a:r>
          </a:p>
          <a:p>
            <a:pPr>
              <a:buNone/>
            </a:pPr>
            <a:r>
              <a:rPr lang="pl-PL" sz="2350" b="1" dirty="0" smtClean="0">
                <a:solidFill>
                  <a:schemeClr val="accent5"/>
                </a:solidFill>
                <a:latin typeface="Baskerville Old Face" pitchFamily="18" charset="0"/>
              </a:rPr>
              <a:t>A</a:t>
            </a:r>
            <a:r>
              <a:rPr lang="en-US" sz="2350" b="1" dirty="0" err="1" smtClean="0">
                <a:solidFill>
                  <a:schemeClr val="accent5"/>
                </a:solidFill>
                <a:latin typeface="Baskerville Old Face" pitchFamily="18" charset="0"/>
              </a:rPr>
              <a:t>fter</a:t>
            </a:r>
            <a:r>
              <a:rPr lang="en-US" sz="2350" b="1" dirty="0" smtClean="0">
                <a:solidFill>
                  <a:schemeClr val="accent5"/>
                </a:solidFill>
                <a:latin typeface="Baskerville Old Face" pitchFamily="18" charset="0"/>
              </a:rPr>
              <a:t> the Second World War</a:t>
            </a:r>
            <a:r>
              <a:rPr lang="pl-PL" sz="2350" b="1" dirty="0" smtClean="0">
                <a:solidFill>
                  <a:schemeClr val="accent5"/>
                </a:solidFill>
                <a:latin typeface="Baskerville Old Face" pitchFamily="18" charset="0"/>
              </a:rPr>
              <a:t>:</a:t>
            </a:r>
            <a:r>
              <a:rPr lang="pl-PL" sz="2350" dirty="0" smtClean="0">
                <a:solidFill>
                  <a:schemeClr val="accent5"/>
                </a:solidFill>
                <a:latin typeface="Baskerville Old Face" pitchFamily="18" charset="0"/>
              </a:rPr>
              <a:t/>
            </a:r>
            <a:br>
              <a:rPr lang="pl-PL" sz="2350" dirty="0" smtClean="0">
                <a:solidFill>
                  <a:schemeClr val="accent5"/>
                </a:solidFill>
                <a:latin typeface="Baskerville Old Face" pitchFamily="18" charset="0"/>
              </a:rPr>
            </a:br>
            <a:r>
              <a:rPr lang="pl-PL" sz="2350" dirty="0" err="1" smtClean="0">
                <a:solidFill>
                  <a:schemeClr val="accent5"/>
                </a:solidFill>
                <a:latin typeface="Baskerville Old Face" pitchFamily="18" charset="0"/>
              </a:rPr>
              <a:t>Territorial</a:t>
            </a:r>
            <a:r>
              <a:rPr lang="pl-PL" sz="2350" dirty="0" smtClean="0">
                <a:solidFill>
                  <a:schemeClr val="accent5"/>
                </a:solidFill>
                <a:latin typeface="Baskerville Old Face" pitchFamily="18" charset="0"/>
              </a:rPr>
              <a:t> </a:t>
            </a:r>
            <a:r>
              <a:rPr lang="pl-PL" sz="2350" dirty="0" err="1" smtClean="0">
                <a:solidFill>
                  <a:schemeClr val="accent5"/>
                </a:solidFill>
                <a:latin typeface="Baskerville Old Face" pitchFamily="18" charset="0"/>
              </a:rPr>
              <a:t>changes</a:t>
            </a:r>
            <a:r>
              <a:rPr lang="pl-PL" sz="2350" dirty="0" smtClean="0">
                <a:solidFill>
                  <a:schemeClr val="accent5"/>
                </a:solidFill>
                <a:latin typeface="Baskerville Old Face" pitchFamily="18" charset="0"/>
              </a:rPr>
              <a:t> - </a:t>
            </a:r>
            <a:r>
              <a:rPr lang="en-US" sz="2350" dirty="0" smtClean="0">
                <a:solidFill>
                  <a:schemeClr val="accent5"/>
                </a:solidFill>
                <a:latin typeface="Baskerville Old Face" pitchFamily="18" charset="0"/>
              </a:rPr>
              <a:t>displacement from the Eastern Borderlands to the former German territories</a:t>
            </a:r>
            <a:r>
              <a:rPr lang="pl-PL" sz="2350" dirty="0" smtClean="0">
                <a:solidFill>
                  <a:schemeClr val="accent5"/>
                </a:solidFill>
                <a:latin typeface="Baskerville Old Face" pitchFamily="18" charset="0"/>
              </a:rPr>
              <a:t> and </a:t>
            </a:r>
            <a:r>
              <a:rPr lang="pl-PL" sz="2350" dirty="0" err="1" smtClean="0">
                <a:solidFill>
                  <a:schemeClr val="accent5"/>
                </a:solidFill>
                <a:latin typeface="Baskerville Old Face" pitchFamily="18" charset="0"/>
              </a:rPr>
              <a:t>r</a:t>
            </a:r>
            <a:r>
              <a:rPr lang="en-US" sz="2350" dirty="0" err="1" smtClean="0">
                <a:solidFill>
                  <a:schemeClr val="accent5"/>
                </a:solidFill>
                <a:latin typeface="Baskerville Old Face" pitchFamily="18" charset="0"/>
              </a:rPr>
              <a:t>epatriation</a:t>
            </a:r>
            <a:r>
              <a:rPr lang="en-US" sz="2350" dirty="0" smtClean="0">
                <a:solidFill>
                  <a:schemeClr val="accent5"/>
                </a:solidFill>
                <a:latin typeface="Baskerville Old Face" pitchFamily="18" charset="0"/>
              </a:rPr>
              <a:t> of the population from the USSR</a:t>
            </a:r>
            <a:r>
              <a:rPr lang="pl-PL" sz="2350" dirty="0" smtClean="0">
                <a:solidFill>
                  <a:schemeClr val="accent5"/>
                </a:solidFill>
                <a:latin typeface="Baskerville Old Face" pitchFamily="18" charset="0"/>
              </a:rPr>
              <a:t> (1945 – 1949).</a:t>
            </a:r>
          </a:p>
          <a:p>
            <a:pPr>
              <a:buNone/>
            </a:pPr>
            <a:r>
              <a:rPr lang="pl-PL" sz="2350" b="1" dirty="0" smtClean="0">
                <a:solidFill>
                  <a:schemeClr val="accent5"/>
                </a:solidFill>
                <a:latin typeface="Baskerville Old Face" pitchFamily="18" charset="0"/>
              </a:rPr>
              <a:t>70’s and 80’s:</a:t>
            </a:r>
            <a:r>
              <a:rPr lang="pl-PL" sz="2350" dirty="0" smtClean="0">
                <a:solidFill>
                  <a:schemeClr val="accent5"/>
                </a:solidFill>
                <a:latin typeface="Baskerville Old Face" pitchFamily="18" charset="0"/>
              </a:rPr>
              <a:t/>
            </a:r>
            <a:br>
              <a:rPr lang="pl-PL" sz="2350" dirty="0" smtClean="0">
                <a:solidFill>
                  <a:schemeClr val="accent5"/>
                </a:solidFill>
                <a:latin typeface="Baskerville Old Face" pitchFamily="18" charset="0"/>
              </a:rPr>
            </a:br>
            <a:r>
              <a:rPr lang="pl-PL" sz="2350" dirty="0" smtClean="0">
                <a:solidFill>
                  <a:schemeClr val="accent5"/>
                </a:solidFill>
                <a:latin typeface="Baskerville Old Face" pitchFamily="18" charset="0"/>
              </a:rPr>
              <a:t>T</a:t>
            </a:r>
            <a:r>
              <a:rPr lang="en-US" sz="2350" dirty="0" smtClean="0">
                <a:solidFill>
                  <a:schemeClr val="accent5"/>
                </a:solidFill>
                <a:latin typeface="Baskerville Old Face" pitchFamily="18" charset="0"/>
              </a:rPr>
              <a:t>rips to highly developed countries</a:t>
            </a:r>
            <a:r>
              <a:rPr lang="pl-PL" sz="2350" dirty="0" smtClean="0">
                <a:solidFill>
                  <a:schemeClr val="accent5"/>
                </a:solidFill>
                <a:latin typeface="Baskerville Old Face" pitchFamily="18" charset="0"/>
              </a:rPr>
              <a:t> </a:t>
            </a:r>
            <a:r>
              <a:rPr lang="pl-PL" sz="2350" dirty="0" err="1" smtClean="0">
                <a:solidFill>
                  <a:schemeClr val="accent5"/>
                </a:solidFill>
                <a:latin typeface="Baskerville Old Face" pitchFamily="18" charset="0"/>
              </a:rPr>
              <a:t>in</a:t>
            </a:r>
            <a:r>
              <a:rPr lang="pl-PL" sz="2350" dirty="0" smtClean="0">
                <a:solidFill>
                  <a:schemeClr val="accent5"/>
                </a:solidFill>
                <a:latin typeface="Baskerville Old Face" pitchFamily="18" charset="0"/>
              </a:rPr>
              <a:t> order to </a:t>
            </a:r>
            <a:r>
              <a:rPr lang="pl-PL" sz="2350" dirty="0" err="1" smtClean="0">
                <a:solidFill>
                  <a:schemeClr val="accent5"/>
                </a:solidFill>
                <a:latin typeface="Baskerville Old Face" pitchFamily="18" charset="0"/>
              </a:rPr>
              <a:t>earn</a:t>
            </a:r>
            <a:r>
              <a:rPr lang="pl-PL" sz="2350" dirty="0" smtClean="0">
                <a:solidFill>
                  <a:schemeClr val="accent5"/>
                </a:solidFill>
                <a:latin typeface="Baskerville Old Face" pitchFamily="18" charset="0"/>
              </a:rPr>
              <a:t> </a:t>
            </a:r>
            <a:r>
              <a:rPr lang="pl-PL" sz="2350" dirty="0" err="1" smtClean="0">
                <a:solidFill>
                  <a:schemeClr val="accent5"/>
                </a:solidFill>
                <a:latin typeface="Baskerville Old Face" pitchFamily="18" charset="0"/>
              </a:rPr>
              <a:t>money</a:t>
            </a:r>
            <a:r>
              <a:rPr lang="pl-PL" sz="2350" dirty="0" smtClean="0">
                <a:solidFill>
                  <a:schemeClr val="accent5"/>
                </a:solidFill>
                <a:latin typeface="Baskerville Old Face" pitchFamily="18" charset="0"/>
              </a:rPr>
              <a:t> and </a:t>
            </a:r>
            <a:r>
              <a:rPr lang="pl-PL" sz="2350" dirty="0" err="1" smtClean="0">
                <a:solidFill>
                  <a:schemeClr val="accent5"/>
                </a:solidFill>
                <a:latin typeface="Baskerville Old Face" pitchFamily="18" charset="0"/>
              </a:rPr>
              <a:t>political</a:t>
            </a:r>
            <a:r>
              <a:rPr lang="pl-PL" sz="2350" dirty="0" smtClean="0">
                <a:solidFill>
                  <a:schemeClr val="accent5"/>
                </a:solidFill>
                <a:latin typeface="Baskerville Old Face" pitchFamily="18" charset="0"/>
              </a:rPr>
              <a:t> </a:t>
            </a:r>
            <a:r>
              <a:rPr lang="pl-PL" sz="2350" dirty="0" err="1" smtClean="0">
                <a:solidFill>
                  <a:schemeClr val="accent5"/>
                </a:solidFill>
                <a:latin typeface="Baskerville Old Face" pitchFamily="18" charset="0"/>
              </a:rPr>
              <a:t>emigrations</a:t>
            </a:r>
            <a:r>
              <a:rPr lang="pl-PL" sz="2350" dirty="0" smtClean="0">
                <a:solidFill>
                  <a:schemeClr val="accent5"/>
                </a:solidFill>
                <a:latin typeface="Baskerville Old Face" pitchFamily="18" charset="0"/>
              </a:rPr>
              <a:t>.</a:t>
            </a:r>
          </a:p>
          <a:p>
            <a:pPr>
              <a:buNone/>
            </a:pPr>
            <a:r>
              <a:rPr lang="pl-PL" sz="2350" b="1" dirty="0" err="1" smtClean="0">
                <a:solidFill>
                  <a:schemeClr val="accent5"/>
                </a:solidFill>
                <a:latin typeface="Baskerville Old Face" pitchFamily="18" charset="0"/>
              </a:rPr>
              <a:t>After</a:t>
            </a:r>
            <a:r>
              <a:rPr lang="pl-PL" sz="2350" b="1" dirty="0" smtClean="0">
                <a:solidFill>
                  <a:schemeClr val="accent5"/>
                </a:solidFill>
                <a:latin typeface="Baskerville Old Face" pitchFamily="18" charset="0"/>
              </a:rPr>
              <a:t> 1989: </a:t>
            </a:r>
            <a:r>
              <a:rPr lang="pl-PL" sz="2350" dirty="0" smtClean="0">
                <a:solidFill>
                  <a:schemeClr val="accent5"/>
                </a:solidFill>
                <a:latin typeface="Baskerville Old Face" pitchFamily="18" charset="0"/>
              </a:rPr>
              <a:t/>
            </a:r>
            <a:br>
              <a:rPr lang="pl-PL" sz="2350" dirty="0" smtClean="0">
                <a:solidFill>
                  <a:schemeClr val="accent5"/>
                </a:solidFill>
                <a:latin typeface="Baskerville Old Face" pitchFamily="18" charset="0"/>
              </a:rPr>
            </a:br>
            <a:r>
              <a:rPr lang="pl-PL" sz="2350" dirty="0" err="1" smtClean="0">
                <a:solidFill>
                  <a:schemeClr val="accent5"/>
                </a:solidFill>
                <a:latin typeface="Baskerville Old Face" pitchFamily="18" charset="0"/>
              </a:rPr>
              <a:t>Trips</a:t>
            </a:r>
            <a:r>
              <a:rPr lang="pl-PL" sz="2350" dirty="0" smtClean="0">
                <a:solidFill>
                  <a:schemeClr val="accent5"/>
                </a:solidFill>
                <a:latin typeface="Baskerville Old Face" pitchFamily="18" charset="0"/>
              </a:rPr>
              <a:t> to </a:t>
            </a:r>
            <a:r>
              <a:rPr lang="pl-PL" sz="2350" dirty="0" err="1" smtClean="0">
                <a:solidFill>
                  <a:schemeClr val="accent5"/>
                </a:solidFill>
                <a:latin typeface="Baskerville Old Face" pitchFamily="18" charset="0"/>
              </a:rPr>
              <a:t>countries</a:t>
            </a:r>
            <a:r>
              <a:rPr lang="pl-PL" sz="2350" dirty="0" smtClean="0">
                <a:solidFill>
                  <a:schemeClr val="accent5"/>
                </a:solidFill>
                <a:latin typeface="Baskerville Old Face" pitchFamily="18" charset="0"/>
              </a:rPr>
              <a:t> of Western Europe </a:t>
            </a:r>
            <a:r>
              <a:rPr lang="pl-PL" sz="2350" dirty="0" err="1" smtClean="0">
                <a:solidFill>
                  <a:schemeClr val="accent5"/>
                </a:solidFill>
                <a:latin typeface="Baskerville Old Face" pitchFamily="18" charset="0"/>
              </a:rPr>
              <a:t>in</a:t>
            </a:r>
            <a:r>
              <a:rPr lang="pl-PL" sz="2350" dirty="0" smtClean="0">
                <a:solidFill>
                  <a:schemeClr val="accent5"/>
                </a:solidFill>
                <a:latin typeface="Baskerville Old Face" pitchFamily="18" charset="0"/>
              </a:rPr>
              <a:t> order to </a:t>
            </a:r>
            <a:r>
              <a:rPr lang="pl-PL" sz="2350" dirty="0" err="1" smtClean="0">
                <a:solidFill>
                  <a:schemeClr val="accent5"/>
                </a:solidFill>
                <a:latin typeface="Baskerville Old Face" pitchFamily="18" charset="0"/>
              </a:rPr>
              <a:t>earn</a:t>
            </a:r>
            <a:r>
              <a:rPr lang="pl-PL" sz="2350" dirty="0" smtClean="0">
                <a:solidFill>
                  <a:schemeClr val="accent5"/>
                </a:solidFill>
                <a:latin typeface="Baskerville Old Face" pitchFamily="18" charset="0"/>
              </a:rPr>
              <a:t> </a:t>
            </a:r>
            <a:r>
              <a:rPr lang="pl-PL" sz="2350" dirty="0" err="1" smtClean="0">
                <a:solidFill>
                  <a:schemeClr val="accent5"/>
                </a:solidFill>
                <a:latin typeface="Baskerville Old Face" pitchFamily="18" charset="0"/>
              </a:rPr>
              <a:t>money</a:t>
            </a:r>
            <a:r>
              <a:rPr lang="pl-PL" sz="2350" dirty="0" smtClean="0">
                <a:solidFill>
                  <a:schemeClr val="accent5"/>
                </a:solidFill>
                <a:latin typeface="Baskerville Old Face" pitchFamily="18" charset="0"/>
              </a:rPr>
              <a:t>.</a:t>
            </a:r>
          </a:p>
          <a:p>
            <a:pPr>
              <a:buNone/>
            </a:pPr>
            <a:endParaRPr lang="pl-PL" sz="2350" dirty="0" smtClean="0">
              <a:solidFill>
                <a:schemeClr val="accent5"/>
              </a:solidFill>
              <a:latin typeface="Baskerville Old Face" pitchFamily="18" charset="0"/>
            </a:endParaRPr>
          </a:p>
          <a:p>
            <a:pPr>
              <a:buNone/>
            </a:pPr>
            <a:endParaRPr lang="pl-PL" sz="2350" dirty="0" smtClean="0">
              <a:solidFill>
                <a:schemeClr val="accent5"/>
              </a:solidFill>
              <a:latin typeface="Baskerville Old Face" pitchFamily="18" charset="0"/>
            </a:endParaRPr>
          </a:p>
          <a:p>
            <a:pPr>
              <a:buNone/>
            </a:pPr>
            <a:endParaRPr lang="pl-PL" sz="2350" dirty="0" smtClean="0"/>
          </a:p>
          <a:p>
            <a:pPr>
              <a:buNone/>
            </a:pPr>
            <a:endParaRPr lang="pl-PL" sz="2350" dirty="0">
              <a:solidFill>
                <a:schemeClr val="accent5"/>
              </a:solidFill>
              <a:latin typeface="Baskerville Old Face" pitchFamily="18" charset="0"/>
            </a:endParaRPr>
          </a:p>
        </p:txBody>
      </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1" fill="hold">
                            <p:stCondLst>
                              <p:cond delay="1000"/>
                            </p:stCondLst>
                            <p:childTnLst>
                              <p:par>
                                <p:cTn id="12" presetID="39" presetClass="entr" presetSubtype="0" accel="100000" fill="hold" nodeType="afterEffect">
                                  <p:stCondLst>
                                    <p:cond delay="200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10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10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4000"/>
                            </p:stCondLst>
                            <p:childTnLst>
                              <p:par>
                                <p:cTn id="19" presetID="39" presetClass="entr" presetSubtype="0" accel="100000" fill="hold" nodeType="afterEffect">
                                  <p:stCondLst>
                                    <p:cond delay="200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10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10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5" fill="hold">
                            <p:stCondLst>
                              <p:cond delay="7000"/>
                            </p:stCondLst>
                            <p:childTnLst>
                              <p:par>
                                <p:cTn id="26" presetID="39" presetClass="entr" presetSubtype="0" accel="100000" fill="hold" nodeType="afterEffect">
                                  <p:stCondLst>
                                    <p:cond delay="200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9" dur="10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0" dur="10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32" fill="hold">
                            <p:stCondLst>
                              <p:cond delay="10000"/>
                            </p:stCondLst>
                            <p:childTnLst>
                              <p:par>
                                <p:cTn id="33" presetID="39" presetClass="entr" presetSubtype="0" accel="100000" fill="hold" nodeType="afterEffect">
                                  <p:stCondLst>
                                    <p:cond delay="200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6" dur="10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7" dur="10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39" fill="hold">
                            <p:stCondLst>
                              <p:cond delay="13000"/>
                            </p:stCondLst>
                            <p:childTnLst>
                              <p:par>
                                <p:cTn id="40" presetID="39" presetClass="entr" presetSubtype="0" accel="100000" fill="hold" nodeType="afterEffect">
                                  <p:stCondLst>
                                    <p:cond delay="200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3" dur="1000" fill="hold"/>
                                        <p:tgtEl>
                                          <p:spTgt spid="3">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4" dur="1000" fill="hold"/>
                                        <p:tgtEl>
                                          <p:spTgt spid="3">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65124" y="285728"/>
            <a:ext cx="5786478" cy="814406"/>
          </a:xfrm>
        </p:spPr>
        <p:txBody>
          <a:bodyPr>
            <a:noAutofit/>
          </a:bodyPr>
          <a:lstStyle/>
          <a:p>
            <a:r>
              <a:rPr lang="pl-PL" cap="none"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parajita" pitchFamily="34" charset="0"/>
                <a:cs typeface="Aparajita" pitchFamily="34" charset="0"/>
              </a:rPr>
              <a:t>Migrations</a:t>
            </a:r>
            <a:r>
              <a:rPr lang="pl-PL"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parajita" pitchFamily="34" charset="0"/>
                <a:cs typeface="Aparajita" pitchFamily="34" charset="0"/>
              </a:rPr>
              <a:t> </a:t>
            </a:r>
            <a:r>
              <a:rPr lang="pl-PL" cap="none"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parajita" pitchFamily="34" charset="0"/>
                <a:cs typeface="Aparajita" pitchFamily="34" charset="0"/>
              </a:rPr>
              <a:t>now</a:t>
            </a:r>
            <a:endParaRPr lang="pl-PL"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parajita" pitchFamily="34" charset="0"/>
              <a:cs typeface="Aparajita" pitchFamily="34" charset="0"/>
            </a:endParaRPr>
          </a:p>
        </p:txBody>
      </p:sp>
      <p:sp>
        <p:nvSpPr>
          <p:cNvPr id="1025" name="Rectangle 1"/>
          <p:cNvSpPr>
            <a:spLocks noChangeArrowheads="1"/>
          </p:cNvSpPr>
          <p:nvPr/>
        </p:nvSpPr>
        <p:spPr bwMode="auto">
          <a:xfrm>
            <a:off x="665124" y="1000108"/>
            <a:ext cx="10858576"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pl-PL" sz="2500" b="0" i="0" u="none" strike="noStrike" cap="none" normalizeH="0" baseline="0" dirty="0" err="1" smtClean="0">
                <a:ln>
                  <a:noFill/>
                </a:ln>
                <a:solidFill>
                  <a:schemeClr val="accent5"/>
                </a:solidFill>
                <a:effectLst/>
                <a:latin typeface="Baskerville Old Face" pitchFamily="18" charset="0"/>
                <a:ea typeface="Times New Roman" pitchFamily="18" charset="0"/>
                <a:cs typeface="Calibri" pitchFamily="34" charset="0"/>
              </a:rPr>
              <a:t>Now</a:t>
            </a:r>
            <a:r>
              <a:rPr kumimoji="0" lang="pl-PL" sz="2500" b="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t>, </a:t>
            </a:r>
            <a:r>
              <a:rPr kumimoji="0" lang="pl-PL" sz="2500" b="0" i="0" u="none" strike="noStrike" cap="none" normalizeH="0" baseline="0" dirty="0" err="1" smtClean="0">
                <a:ln>
                  <a:noFill/>
                </a:ln>
                <a:solidFill>
                  <a:schemeClr val="accent5"/>
                </a:solidFill>
                <a:effectLst/>
                <a:latin typeface="Baskerville Old Face" pitchFamily="18" charset="0"/>
                <a:ea typeface="Times New Roman" pitchFamily="18" charset="0"/>
                <a:cs typeface="Calibri" pitchFamily="34" charset="0"/>
              </a:rPr>
              <a:t>people</a:t>
            </a:r>
            <a:r>
              <a:rPr kumimoji="0" lang="pl-PL" sz="2500" b="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t> </a:t>
            </a:r>
            <a:r>
              <a:rPr kumimoji="0" lang="pl-PL" sz="2500" b="0" i="0" u="none" strike="noStrike" cap="none" normalizeH="0" baseline="0" dirty="0" err="1" smtClean="0">
                <a:ln>
                  <a:noFill/>
                </a:ln>
                <a:solidFill>
                  <a:schemeClr val="accent5"/>
                </a:solidFill>
                <a:effectLst/>
                <a:latin typeface="Baskerville Old Face" pitchFamily="18" charset="0"/>
                <a:ea typeface="Times New Roman" pitchFamily="18" charset="0"/>
                <a:cs typeface="Calibri" pitchFamily="34" charset="0"/>
              </a:rPr>
              <a:t>from</a:t>
            </a:r>
            <a:r>
              <a:rPr kumimoji="0" lang="pl-PL" sz="2500" b="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t> Poland </a:t>
            </a:r>
            <a:r>
              <a:rPr kumimoji="0" lang="pl-PL" sz="2500" b="0" i="0" u="none" strike="noStrike" cap="none" normalizeH="0" baseline="0" dirty="0" err="1" smtClean="0">
                <a:ln>
                  <a:noFill/>
                </a:ln>
                <a:solidFill>
                  <a:schemeClr val="accent5"/>
                </a:solidFill>
                <a:effectLst/>
                <a:latin typeface="Baskerville Old Face" pitchFamily="18" charset="0"/>
                <a:ea typeface="Times New Roman" pitchFamily="18" charset="0"/>
                <a:cs typeface="Calibri" pitchFamily="34" charset="0"/>
              </a:rPr>
              <a:t>mainly</a:t>
            </a:r>
            <a:r>
              <a:rPr kumimoji="0" lang="pl-PL" sz="2500" b="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t> </a:t>
            </a:r>
            <a:r>
              <a:rPr kumimoji="0" lang="pl-PL" sz="2500" b="0" i="0" u="none" strike="noStrike" cap="none" normalizeH="0" baseline="0" dirty="0" err="1" smtClean="0">
                <a:ln>
                  <a:noFill/>
                </a:ln>
                <a:solidFill>
                  <a:schemeClr val="accent5"/>
                </a:solidFill>
                <a:effectLst/>
                <a:latin typeface="Baskerville Old Face" pitchFamily="18" charset="0"/>
                <a:ea typeface="Times New Roman" pitchFamily="18" charset="0"/>
                <a:cs typeface="Calibri" pitchFamily="34" charset="0"/>
              </a:rPr>
              <a:t>emigrate</a:t>
            </a:r>
            <a:r>
              <a:rPr kumimoji="0" lang="pl-PL" sz="2500" b="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t> </a:t>
            </a:r>
            <a:r>
              <a:rPr kumimoji="0" lang="pl-PL" sz="2500" b="0" i="0" u="none" strike="noStrike" cap="none" normalizeH="0" baseline="0" dirty="0" err="1" smtClean="0">
                <a:ln>
                  <a:noFill/>
                </a:ln>
                <a:solidFill>
                  <a:schemeClr val="accent5"/>
                </a:solidFill>
                <a:effectLst/>
                <a:latin typeface="Baskerville Old Face" pitchFamily="18" charset="0"/>
                <a:ea typeface="Times New Roman" pitchFamily="18" charset="0"/>
                <a:cs typeface="Calibri" pitchFamily="34" charset="0"/>
              </a:rPr>
              <a:t>because</a:t>
            </a:r>
            <a:r>
              <a:rPr kumimoji="0" lang="pl-PL" sz="2500" b="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t> </a:t>
            </a:r>
            <a:r>
              <a:rPr kumimoji="0" lang="pl-PL" sz="2500" b="0" i="0" u="none" strike="noStrike" cap="none" normalizeH="0" baseline="0" dirty="0" err="1" smtClean="0">
                <a:ln>
                  <a:noFill/>
                </a:ln>
                <a:solidFill>
                  <a:schemeClr val="accent5"/>
                </a:solidFill>
                <a:effectLst/>
                <a:latin typeface="Baskerville Old Face" pitchFamily="18" charset="0"/>
                <a:ea typeface="Times New Roman" pitchFamily="18" charset="0"/>
                <a:cs typeface="Calibri" pitchFamily="34" charset="0"/>
              </a:rPr>
              <a:t>they</a:t>
            </a:r>
            <a:r>
              <a:rPr kumimoji="0" lang="pl-PL" sz="2500" b="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t> </a:t>
            </a:r>
            <a:r>
              <a:rPr kumimoji="0" lang="pl-PL" sz="2500" b="0" i="0" u="none" strike="noStrike" cap="none" normalizeH="0" baseline="0" dirty="0" err="1" smtClean="0">
                <a:ln>
                  <a:noFill/>
                </a:ln>
                <a:solidFill>
                  <a:schemeClr val="accent5"/>
                </a:solidFill>
                <a:effectLst/>
                <a:latin typeface="Baskerville Old Face" pitchFamily="18" charset="0"/>
                <a:ea typeface="Times New Roman" pitchFamily="18" charset="0"/>
                <a:cs typeface="Calibri" pitchFamily="34" charset="0"/>
              </a:rPr>
              <a:t>need</a:t>
            </a:r>
            <a:r>
              <a:rPr kumimoji="0" lang="pl-PL" sz="2500" b="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t> </a:t>
            </a:r>
            <a:r>
              <a:rPr kumimoji="0" lang="pl-PL" sz="250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t>a </a:t>
            </a:r>
            <a:r>
              <a:rPr kumimoji="0" lang="pl-PL" sz="2500" i="0" u="none" strike="noStrike" cap="none" normalizeH="0" baseline="0" dirty="0" err="1" smtClean="0">
                <a:ln>
                  <a:noFill/>
                </a:ln>
                <a:solidFill>
                  <a:schemeClr val="accent5"/>
                </a:solidFill>
                <a:effectLst/>
                <a:latin typeface="Baskerville Old Face" pitchFamily="18" charset="0"/>
                <a:ea typeface="Times New Roman" pitchFamily="18" charset="0"/>
                <a:cs typeface="Calibri" pitchFamily="34" charset="0"/>
              </a:rPr>
              <a:t>job</a:t>
            </a:r>
            <a:r>
              <a:rPr kumimoji="0" lang="pl-PL" sz="250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t>. </a:t>
            </a:r>
            <a:r>
              <a:rPr lang="pl-PL" sz="2500" dirty="0" err="1" smtClean="0">
                <a:solidFill>
                  <a:schemeClr val="accent5"/>
                </a:solidFill>
                <a:latin typeface="Baskerville Old Face" pitchFamily="18" charset="0"/>
              </a:rPr>
              <a:t>These</a:t>
            </a:r>
            <a:r>
              <a:rPr lang="pl-PL" sz="2500" dirty="0" smtClean="0">
                <a:solidFill>
                  <a:schemeClr val="accent5"/>
                </a:solidFill>
                <a:latin typeface="Baskerville Old Face" pitchFamily="18" charset="0"/>
              </a:rPr>
              <a:t> </a:t>
            </a:r>
            <a:r>
              <a:rPr lang="pl-PL" sz="2500" dirty="0" err="1" smtClean="0">
                <a:solidFill>
                  <a:schemeClr val="accent5"/>
                </a:solidFill>
                <a:latin typeface="Baskerville Old Face" pitchFamily="18" charset="0"/>
              </a:rPr>
              <a:t>are</a:t>
            </a:r>
            <a:r>
              <a:rPr lang="pl-PL" sz="2500" dirty="0" smtClean="0">
                <a:solidFill>
                  <a:schemeClr val="accent5"/>
                </a:solidFill>
                <a:latin typeface="Baskerville Old Face" pitchFamily="18" charset="0"/>
              </a:rPr>
              <a:t> </a:t>
            </a:r>
            <a:r>
              <a:rPr lang="pl-PL" sz="2500" dirty="0" err="1" smtClean="0">
                <a:solidFill>
                  <a:schemeClr val="accent5"/>
                </a:solidFill>
                <a:latin typeface="Baskerville Old Face" pitchFamily="18" charset="0"/>
              </a:rPr>
              <a:t>especially</a:t>
            </a:r>
            <a:r>
              <a:rPr kumimoji="0" lang="pl-PL" sz="250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t> </a:t>
            </a:r>
            <a:r>
              <a:rPr kumimoji="0" lang="pl-PL" sz="2500" i="0" u="none" strike="noStrike" cap="none" normalizeH="0" baseline="0" dirty="0" err="1" smtClean="0">
                <a:ln>
                  <a:noFill/>
                </a:ln>
                <a:solidFill>
                  <a:schemeClr val="accent5"/>
                </a:solidFill>
                <a:effectLst/>
                <a:latin typeface="Baskerville Old Face" pitchFamily="18" charset="0"/>
                <a:ea typeface="Times New Roman" pitchFamily="18" charset="0"/>
                <a:cs typeface="Calibri" pitchFamily="34" charset="0"/>
              </a:rPr>
              <a:t>young</a:t>
            </a:r>
            <a:r>
              <a:rPr kumimoji="0" lang="pl-PL" sz="250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t> </a:t>
            </a:r>
            <a:r>
              <a:rPr kumimoji="0" lang="pl-PL" sz="2500" i="0" u="none" strike="noStrike" cap="none" normalizeH="0" baseline="0" dirty="0" err="1" smtClean="0">
                <a:ln>
                  <a:noFill/>
                </a:ln>
                <a:solidFill>
                  <a:schemeClr val="accent5"/>
                </a:solidFill>
                <a:effectLst/>
                <a:latin typeface="Baskerville Old Face" pitchFamily="18" charset="0"/>
                <a:ea typeface="Times New Roman" pitchFamily="18" charset="0"/>
                <a:cs typeface="Calibri" pitchFamily="34" charset="0"/>
              </a:rPr>
              <a:t>people</a:t>
            </a:r>
            <a:r>
              <a:rPr kumimoji="0" lang="pl-PL" sz="250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t>. </a:t>
            </a:r>
            <a:r>
              <a:rPr kumimoji="0" lang="pl-PL" sz="2500" i="0" u="none" strike="noStrike" cap="none" normalizeH="0" baseline="0" dirty="0" err="1" smtClean="0">
                <a:ln>
                  <a:noFill/>
                </a:ln>
                <a:solidFill>
                  <a:schemeClr val="accent5"/>
                </a:solidFill>
                <a:effectLst/>
                <a:latin typeface="Baskerville Old Face" pitchFamily="18" charset="0"/>
                <a:ea typeface="Times New Roman" pitchFamily="18" charset="0"/>
                <a:cs typeface="Calibri" pitchFamily="34" charset="0"/>
              </a:rPr>
              <a:t>They</a:t>
            </a:r>
            <a:r>
              <a:rPr kumimoji="0" lang="pl-PL" sz="250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t> </a:t>
            </a:r>
            <a:r>
              <a:rPr kumimoji="0" lang="pl-PL" sz="2500" i="0" u="none" strike="noStrike" cap="none" normalizeH="0" baseline="0" dirty="0" err="1" smtClean="0">
                <a:ln>
                  <a:noFill/>
                </a:ln>
                <a:solidFill>
                  <a:schemeClr val="accent5"/>
                </a:solidFill>
                <a:effectLst/>
                <a:latin typeface="Baskerville Old Face" pitchFamily="18" charset="0"/>
                <a:ea typeface="Times New Roman" pitchFamily="18" charset="0"/>
                <a:cs typeface="Calibri" pitchFamily="34" charset="0"/>
              </a:rPr>
              <a:t>leave</a:t>
            </a:r>
            <a:r>
              <a:rPr kumimoji="0" lang="pl-PL" sz="250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t> to Great </a:t>
            </a:r>
            <a:r>
              <a:rPr kumimoji="0" lang="pl-PL" sz="2500" i="0" u="none" strike="noStrike" cap="none" normalizeH="0" baseline="0" dirty="0" err="1" smtClean="0">
                <a:ln>
                  <a:noFill/>
                </a:ln>
                <a:solidFill>
                  <a:schemeClr val="accent5"/>
                </a:solidFill>
                <a:effectLst/>
                <a:latin typeface="Baskerville Old Face" pitchFamily="18" charset="0"/>
                <a:ea typeface="Times New Roman" pitchFamily="18" charset="0"/>
                <a:cs typeface="Calibri" pitchFamily="34" charset="0"/>
              </a:rPr>
              <a:t>Britain</a:t>
            </a:r>
            <a:r>
              <a:rPr kumimoji="0" lang="pl-PL" sz="250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t>, Germany </a:t>
            </a:r>
            <a:r>
              <a:rPr kumimoji="0" lang="pl-PL" sz="2500" i="0" u="none" strike="noStrike" cap="none" normalizeH="0" baseline="0" dirty="0" err="1" smtClean="0">
                <a:ln>
                  <a:noFill/>
                </a:ln>
                <a:solidFill>
                  <a:schemeClr val="accent5"/>
                </a:solidFill>
                <a:effectLst/>
                <a:latin typeface="Baskerville Old Face" pitchFamily="18" charset="0"/>
                <a:ea typeface="Times New Roman" pitchFamily="18" charset="0"/>
                <a:cs typeface="Calibri" pitchFamily="34" charset="0"/>
              </a:rPr>
              <a:t>or</a:t>
            </a:r>
            <a:r>
              <a:rPr kumimoji="0" lang="pl-PL" sz="250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t> Austria. </a:t>
            </a:r>
            <a:r>
              <a:rPr kumimoji="0" lang="pl-PL" sz="2500" i="0" u="none" strike="noStrike" cap="none" normalizeH="0" baseline="0" dirty="0" err="1" smtClean="0">
                <a:ln>
                  <a:noFill/>
                </a:ln>
                <a:solidFill>
                  <a:schemeClr val="accent5"/>
                </a:solidFill>
                <a:effectLst/>
                <a:latin typeface="Baskerville Old Face" pitchFamily="18" charset="0"/>
                <a:ea typeface="Times New Roman" pitchFamily="18" charset="0"/>
                <a:cs typeface="Calibri" pitchFamily="34" charset="0"/>
              </a:rPr>
              <a:t>They</a:t>
            </a:r>
            <a:r>
              <a:rPr kumimoji="0" lang="pl-PL" sz="250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t> </a:t>
            </a:r>
            <a:r>
              <a:rPr kumimoji="0" lang="pl-PL" sz="2500" i="0" u="none" strike="noStrike" cap="none" normalizeH="0" baseline="0" dirty="0" err="1" smtClean="0">
                <a:ln>
                  <a:noFill/>
                </a:ln>
                <a:solidFill>
                  <a:schemeClr val="accent5"/>
                </a:solidFill>
                <a:effectLst/>
                <a:latin typeface="Baskerville Old Face" pitchFamily="18" charset="0"/>
                <a:ea typeface="Times New Roman" pitchFamily="18" charset="0"/>
                <a:cs typeface="Calibri" pitchFamily="34" charset="0"/>
              </a:rPr>
              <a:t>sometimes</a:t>
            </a:r>
            <a:r>
              <a:rPr kumimoji="0" lang="pl-PL" sz="250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t> </a:t>
            </a:r>
            <a:r>
              <a:rPr kumimoji="0" lang="pl-PL" sz="2500" i="0" u="none" strike="noStrike" cap="none" normalizeH="0" baseline="0" dirty="0" err="1" smtClean="0">
                <a:ln>
                  <a:noFill/>
                </a:ln>
                <a:solidFill>
                  <a:schemeClr val="accent5"/>
                </a:solidFill>
                <a:effectLst/>
                <a:latin typeface="Baskerville Old Face" pitchFamily="18" charset="0"/>
                <a:ea typeface="Times New Roman" pitchFamily="18" charset="0"/>
                <a:cs typeface="Calibri" pitchFamily="34" charset="0"/>
              </a:rPr>
              <a:t>leave</a:t>
            </a:r>
            <a:r>
              <a:rPr kumimoji="0" lang="pl-PL" sz="250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t> to </a:t>
            </a:r>
            <a:r>
              <a:rPr kumimoji="0" lang="pl-PL" sz="2500" i="0" u="none" strike="noStrike" cap="none" normalizeH="0" baseline="0" dirty="0" err="1" smtClean="0">
                <a:ln>
                  <a:noFill/>
                </a:ln>
                <a:solidFill>
                  <a:schemeClr val="accent5"/>
                </a:solidFill>
                <a:effectLst/>
                <a:latin typeface="Baskerville Old Face" pitchFamily="18" charset="0"/>
                <a:ea typeface="Times New Roman" pitchFamily="18" charset="0"/>
                <a:cs typeface="Calibri" pitchFamily="34" charset="0"/>
              </a:rPr>
              <a:t>the</a:t>
            </a:r>
            <a:r>
              <a:rPr kumimoji="0" lang="pl-PL" sz="250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t> USA. </a:t>
            </a:r>
            <a:r>
              <a:rPr kumimoji="0" lang="pl-PL" sz="2500" i="0" u="none" strike="noStrike" cap="none" normalizeH="0" baseline="0" dirty="0" err="1" smtClean="0">
                <a:ln>
                  <a:noFill/>
                </a:ln>
                <a:solidFill>
                  <a:schemeClr val="accent5"/>
                </a:solidFill>
                <a:effectLst/>
                <a:latin typeface="Baskerville Old Face" pitchFamily="18" charset="0"/>
                <a:ea typeface="Times New Roman" pitchFamily="18" charset="0"/>
                <a:cs typeface="Calibri" pitchFamily="34" charset="0"/>
              </a:rPr>
              <a:t>These</a:t>
            </a:r>
            <a:r>
              <a:rPr kumimoji="0" lang="pl-PL" sz="250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t> </a:t>
            </a:r>
            <a:r>
              <a:rPr kumimoji="0" lang="pl-PL" sz="2500" i="0" u="none" strike="noStrike" cap="none" normalizeH="0" baseline="0" dirty="0" err="1" smtClean="0">
                <a:ln>
                  <a:noFill/>
                </a:ln>
                <a:solidFill>
                  <a:schemeClr val="accent5"/>
                </a:solidFill>
                <a:effectLst/>
                <a:latin typeface="Baskerville Old Face" pitchFamily="18" charset="0"/>
                <a:ea typeface="Times New Roman" pitchFamily="18" charset="0"/>
                <a:cs typeface="Calibri" pitchFamily="34" charset="0"/>
              </a:rPr>
              <a:t>people</a:t>
            </a:r>
            <a:r>
              <a:rPr kumimoji="0" lang="pl-PL" sz="250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t> </a:t>
            </a:r>
            <a:r>
              <a:rPr kumimoji="0" lang="pl-PL" sz="2500" i="0" u="none" strike="noStrike" cap="none" normalizeH="0" baseline="0" dirty="0" err="1" smtClean="0">
                <a:ln>
                  <a:noFill/>
                </a:ln>
                <a:solidFill>
                  <a:schemeClr val="accent5"/>
                </a:solidFill>
                <a:effectLst/>
                <a:latin typeface="Baskerville Old Face" pitchFamily="18" charset="0"/>
                <a:ea typeface="Times New Roman" pitchFamily="18" charset="0"/>
                <a:cs typeface="Calibri" pitchFamily="34" charset="0"/>
              </a:rPr>
              <a:t>usually</a:t>
            </a:r>
            <a:r>
              <a:rPr kumimoji="0" lang="pl-PL" sz="250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t> go </a:t>
            </a:r>
            <a:r>
              <a:rPr kumimoji="0" lang="pl-PL" sz="2500" i="0" u="none" strike="noStrike" cap="none" normalizeH="0" baseline="0" dirty="0" err="1" smtClean="0">
                <a:ln>
                  <a:noFill/>
                </a:ln>
                <a:solidFill>
                  <a:schemeClr val="accent5"/>
                </a:solidFill>
                <a:effectLst/>
                <a:latin typeface="Baskerville Old Face" pitchFamily="18" charset="0"/>
                <a:ea typeface="Times New Roman" pitchFamily="18" charset="0"/>
                <a:cs typeface="Calibri" pitchFamily="34" charset="0"/>
              </a:rPr>
              <a:t>there</a:t>
            </a:r>
            <a:r>
              <a:rPr kumimoji="0" lang="pl-PL" sz="250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t> </a:t>
            </a:r>
            <a:r>
              <a:rPr kumimoji="0" lang="pl-PL" sz="2500" i="0" u="none" strike="noStrike" cap="none" normalizeH="0" baseline="0" dirty="0" err="1" smtClean="0">
                <a:ln>
                  <a:noFill/>
                </a:ln>
                <a:solidFill>
                  <a:schemeClr val="accent5"/>
                </a:solidFill>
                <a:effectLst/>
                <a:latin typeface="Baskerville Old Face" pitchFamily="18" charset="0"/>
                <a:ea typeface="Times New Roman" pitchFamily="18" charset="0"/>
                <a:cs typeface="Calibri" pitchFamily="34" charset="0"/>
              </a:rPr>
              <a:t>forever</a:t>
            </a:r>
            <a:r>
              <a:rPr kumimoji="0" lang="pl-PL" sz="250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t> </a:t>
            </a:r>
            <a:r>
              <a:rPr lang="en-US" sz="2500" dirty="0" smtClean="0">
                <a:solidFill>
                  <a:schemeClr val="accent5"/>
                </a:solidFill>
                <a:latin typeface="Baskerville Old Face" pitchFamily="18" charset="0"/>
                <a:ea typeface="Times New Roman" pitchFamily="18" charset="0"/>
                <a:cs typeface="Calibri" pitchFamily="34" charset="0"/>
              </a:rPr>
              <a:t>and they only sometimes visit their family.</a:t>
            </a:r>
          </a:p>
          <a:p>
            <a:pPr fontAlgn="base">
              <a:spcBef>
                <a:spcPct val="0"/>
              </a:spcBef>
              <a:spcAft>
                <a:spcPct val="0"/>
              </a:spcAft>
            </a:pPr>
            <a:r>
              <a:rPr kumimoji="0" lang="pl-PL" sz="2500" b="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t/>
            </a:r>
            <a:br>
              <a:rPr kumimoji="0" lang="pl-PL" sz="2500" b="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br>
            <a:r>
              <a:rPr kumimoji="0" lang="pl-PL" sz="2500" b="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t>We </a:t>
            </a:r>
            <a:r>
              <a:rPr kumimoji="0" lang="pl-PL" sz="2500" b="0" i="0" u="none" strike="noStrike" cap="none" normalizeH="0" baseline="0" dirty="0" err="1" smtClean="0">
                <a:ln>
                  <a:noFill/>
                </a:ln>
                <a:solidFill>
                  <a:schemeClr val="accent5"/>
                </a:solidFill>
                <a:effectLst/>
                <a:latin typeface="Baskerville Old Face" pitchFamily="18" charset="0"/>
                <a:ea typeface="Times New Roman" pitchFamily="18" charset="0"/>
                <a:cs typeface="Calibri" pitchFamily="34" charset="0"/>
              </a:rPr>
              <a:t>usually</a:t>
            </a:r>
            <a:r>
              <a:rPr kumimoji="0" lang="pl-PL" sz="2500" b="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t> </a:t>
            </a:r>
            <a:r>
              <a:rPr kumimoji="0" lang="pl-PL" sz="2500" b="0" i="0" u="none" strike="noStrike" cap="none" normalizeH="0" baseline="0" dirty="0" err="1" smtClean="0">
                <a:ln>
                  <a:noFill/>
                </a:ln>
                <a:solidFill>
                  <a:schemeClr val="accent5"/>
                </a:solidFill>
                <a:effectLst/>
                <a:latin typeface="Baskerville Old Face" pitchFamily="18" charset="0"/>
                <a:ea typeface="Times New Roman" pitchFamily="18" charset="0"/>
                <a:cs typeface="Calibri" pitchFamily="34" charset="0"/>
              </a:rPr>
              <a:t>emigrate</a:t>
            </a:r>
            <a:r>
              <a:rPr kumimoji="0" lang="pl-PL" sz="2500" b="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t> on </a:t>
            </a:r>
            <a:r>
              <a:rPr kumimoji="0" lang="pl-PL" sz="2500" b="0" i="0" u="none" strike="noStrike" cap="none" normalizeH="0" baseline="0" dirty="0" err="1" smtClean="0">
                <a:ln>
                  <a:noFill/>
                </a:ln>
                <a:solidFill>
                  <a:schemeClr val="accent5"/>
                </a:solidFill>
                <a:effectLst/>
                <a:latin typeface="Baskerville Old Face" pitchFamily="18" charset="0"/>
                <a:ea typeface="Times New Roman" pitchFamily="18" charset="0"/>
                <a:cs typeface="Calibri" pitchFamily="34" charset="0"/>
              </a:rPr>
              <a:t>holiday</a:t>
            </a:r>
            <a:r>
              <a:rPr kumimoji="0" lang="pl-PL" sz="2500" b="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t> to </a:t>
            </a:r>
            <a:r>
              <a:rPr kumimoji="0" lang="pl-PL" sz="2500" b="0" i="0" u="none" strike="noStrike" cap="none" normalizeH="0" baseline="0" dirty="0" err="1" smtClean="0">
                <a:ln>
                  <a:noFill/>
                </a:ln>
                <a:solidFill>
                  <a:schemeClr val="accent5"/>
                </a:solidFill>
                <a:effectLst/>
                <a:latin typeface="Baskerville Old Face" pitchFamily="18" charset="0"/>
                <a:ea typeface="Times New Roman" pitchFamily="18" charset="0"/>
                <a:cs typeface="Calibri" pitchFamily="34" charset="0"/>
              </a:rPr>
              <a:t>different</a:t>
            </a:r>
            <a:r>
              <a:rPr kumimoji="0" lang="pl-PL" sz="2500" b="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t> </a:t>
            </a:r>
            <a:r>
              <a:rPr kumimoji="0" lang="pl-PL" sz="2500" b="0" i="0" u="none" strike="noStrike" cap="none" normalizeH="0" baseline="0" dirty="0" err="1" smtClean="0">
                <a:ln>
                  <a:noFill/>
                </a:ln>
                <a:solidFill>
                  <a:schemeClr val="accent5"/>
                </a:solidFill>
                <a:effectLst/>
                <a:latin typeface="Baskerville Old Face" pitchFamily="18" charset="0"/>
                <a:ea typeface="Times New Roman" pitchFamily="18" charset="0"/>
                <a:cs typeface="Calibri" pitchFamily="34" charset="0"/>
              </a:rPr>
              <a:t>states</a:t>
            </a:r>
            <a:r>
              <a:rPr kumimoji="0" lang="pl-PL" sz="2500" b="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t>. We go </a:t>
            </a:r>
            <a:r>
              <a:rPr kumimoji="0" lang="pl-PL" sz="2500" b="0" i="0" u="none" strike="noStrike" cap="none" normalizeH="0" baseline="0" dirty="0" err="1" smtClean="0">
                <a:ln>
                  <a:noFill/>
                </a:ln>
                <a:solidFill>
                  <a:schemeClr val="accent5"/>
                </a:solidFill>
                <a:effectLst/>
                <a:latin typeface="Baskerville Old Face" pitchFamily="18" charset="0"/>
                <a:ea typeface="Times New Roman" pitchFamily="18" charset="0"/>
                <a:cs typeface="Calibri" pitchFamily="34" charset="0"/>
              </a:rPr>
              <a:t>there</a:t>
            </a:r>
            <a:r>
              <a:rPr kumimoji="0" lang="pl-PL" sz="2500" b="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t> </a:t>
            </a:r>
            <a:r>
              <a:rPr kumimoji="0" lang="pl-PL" sz="2500" b="0" i="0" u="none" strike="noStrike" cap="none" normalizeH="0" baseline="0" dirty="0" err="1" smtClean="0">
                <a:ln>
                  <a:noFill/>
                </a:ln>
                <a:solidFill>
                  <a:schemeClr val="accent5"/>
                </a:solidFill>
                <a:effectLst/>
                <a:latin typeface="Baskerville Old Face" pitchFamily="18" charset="0"/>
                <a:ea typeface="Times New Roman" pitchFamily="18" charset="0"/>
                <a:cs typeface="Calibri" pitchFamily="34" charset="0"/>
              </a:rPr>
              <a:t>with</a:t>
            </a:r>
            <a:r>
              <a:rPr kumimoji="0" lang="pl-PL" sz="2500" b="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t> </a:t>
            </a:r>
            <a:r>
              <a:rPr kumimoji="0" lang="pl-PL" sz="2500" b="0" i="0" u="none" strike="noStrike" cap="none" normalizeH="0" baseline="0" dirty="0" err="1" smtClean="0">
                <a:ln>
                  <a:noFill/>
                </a:ln>
                <a:solidFill>
                  <a:schemeClr val="accent5"/>
                </a:solidFill>
                <a:effectLst/>
                <a:latin typeface="Baskerville Old Face" pitchFamily="18" charset="0"/>
                <a:ea typeface="Times New Roman" pitchFamily="18" charset="0"/>
                <a:cs typeface="Calibri" pitchFamily="34" charset="0"/>
              </a:rPr>
              <a:t>our</a:t>
            </a:r>
            <a:r>
              <a:rPr kumimoji="0" lang="pl-PL" sz="2500" b="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t> </a:t>
            </a:r>
            <a:r>
              <a:rPr kumimoji="0" lang="pl-PL" sz="2500" b="0" i="0" u="none" strike="noStrike" cap="none" normalizeH="0" baseline="0" dirty="0" err="1" smtClean="0">
                <a:ln>
                  <a:noFill/>
                </a:ln>
                <a:solidFill>
                  <a:schemeClr val="accent5"/>
                </a:solidFill>
                <a:effectLst/>
                <a:latin typeface="Baskerville Old Face" pitchFamily="18" charset="0"/>
                <a:ea typeface="Times New Roman" pitchFamily="18" charset="0"/>
                <a:cs typeface="Calibri" pitchFamily="34" charset="0"/>
              </a:rPr>
              <a:t>family</a:t>
            </a:r>
            <a:r>
              <a:rPr kumimoji="0" lang="pl-PL" sz="2500" b="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t> </a:t>
            </a:r>
            <a:r>
              <a:rPr kumimoji="0" lang="pl-PL" sz="2500" b="0" i="0" u="none" strike="noStrike" cap="none" normalizeH="0" baseline="0" dirty="0" err="1" smtClean="0">
                <a:ln>
                  <a:noFill/>
                </a:ln>
                <a:solidFill>
                  <a:schemeClr val="accent5"/>
                </a:solidFill>
                <a:effectLst/>
                <a:latin typeface="Baskerville Old Face" pitchFamily="18" charset="0"/>
                <a:ea typeface="Times New Roman" pitchFamily="18" charset="0"/>
                <a:cs typeface="Calibri" pitchFamily="34" charset="0"/>
              </a:rPr>
              <a:t>or</a:t>
            </a:r>
            <a:r>
              <a:rPr kumimoji="0" lang="pl-PL" sz="2500" b="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t> </a:t>
            </a:r>
            <a:r>
              <a:rPr kumimoji="0" lang="pl-PL" sz="2500" b="0" i="0" u="none" strike="noStrike" cap="none" normalizeH="0" baseline="0" dirty="0" err="1" smtClean="0">
                <a:ln>
                  <a:noFill/>
                </a:ln>
                <a:solidFill>
                  <a:schemeClr val="accent5"/>
                </a:solidFill>
                <a:effectLst/>
                <a:latin typeface="Baskerville Old Face" pitchFamily="18" charset="0"/>
                <a:ea typeface="Times New Roman" pitchFamily="18" charset="0"/>
                <a:cs typeface="Calibri" pitchFamily="34" charset="0"/>
              </a:rPr>
              <a:t>friends</a:t>
            </a:r>
            <a:r>
              <a:rPr kumimoji="0" lang="pl-PL" sz="2500" b="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t>.</a:t>
            </a:r>
            <a:br>
              <a:rPr kumimoji="0" lang="pl-PL" sz="2500" b="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br>
            <a:r>
              <a:rPr kumimoji="0" lang="pl-PL" sz="2500" b="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t/>
            </a:r>
            <a:br>
              <a:rPr kumimoji="0" lang="pl-PL" sz="2500" b="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br>
            <a:r>
              <a:rPr kumimoji="0" lang="pl-PL" sz="2500" b="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t>We </a:t>
            </a:r>
            <a:r>
              <a:rPr kumimoji="0" lang="pl-PL" sz="2500" b="0" i="0" u="none" strike="noStrike" cap="none" normalizeH="0" baseline="0" dirty="0" err="1" smtClean="0">
                <a:ln>
                  <a:noFill/>
                </a:ln>
                <a:solidFill>
                  <a:schemeClr val="accent5"/>
                </a:solidFill>
                <a:effectLst/>
                <a:latin typeface="Baskerville Old Face" pitchFamily="18" charset="0"/>
                <a:ea typeface="Times New Roman" pitchFamily="18" charset="0"/>
                <a:cs typeface="Calibri" pitchFamily="34" charset="0"/>
              </a:rPr>
              <a:t>leave</a:t>
            </a:r>
            <a:r>
              <a:rPr kumimoji="0" lang="pl-PL" sz="2500" b="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t> Poland </a:t>
            </a:r>
            <a:r>
              <a:rPr kumimoji="0" lang="pl-PL" sz="2500" b="0" i="0" u="none" strike="noStrike" cap="none" normalizeH="0" baseline="0" dirty="0" err="1" smtClean="0">
                <a:ln>
                  <a:noFill/>
                </a:ln>
                <a:solidFill>
                  <a:schemeClr val="accent5"/>
                </a:solidFill>
                <a:effectLst/>
                <a:latin typeface="Baskerville Old Face" pitchFamily="18" charset="0"/>
                <a:ea typeface="Times New Roman" pitchFamily="18" charset="0"/>
                <a:cs typeface="Calibri" pitchFamily="34" charset="0"/>
              </a:rPr>
              <a:t>because</a:t>
            </a:r>
            <a:r>
              <a:rPr kumimoji="0" lang="pl-PL" sz="2500" b="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t> we </a:t>
            </a:r>
            <a:r>
              <a:rPr kumimoji="0" lang="pl-PL" sz="2500" b="0" i="0" u="none" strike="noStrike" cap="none" normalizeH="0" baseline="0" dirty="0" err="1" smtClean="0">
                <a:ln>
                  <a:noFill/>
                </a:ln>
                <a:solidFill>
                  <a:schemeClr val="accent5"/>
                </a:solidFill>
                <a:effectLst/>
                <a:latin typeface="Baskerville Old Face" pitchFamily="18" charset="0"/>
                <a:ea typeface="Times New Roman" pitchFamily="18" charset="0"/>
                <a:cs typeface="Calibri" pitchFamily="34" charset="0"/>
              </a:rPr>
              <a:t>have</a:t>
            </a:r>
            <a:r>
              <a:rPr kumimoji="0" lang="pl-PL" sz="2500" b="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t> </a:t>
            </a:r>
            <a:r>
              <a:rPr kumimoji="0" lang="pl-PL" sz="2500" b="0" i="0" u="none" strike="noStrike" cap="none" normalizeH="0" baseline="0" dirty="0" err="1" smtClean="0">
                <a:ln>
                  <a:noFill/>
                </a:ln>
                <a:solidFill>
                  <a:schemeClr val="accent5"/>
                </a:solidFill>
                <a:effectLst/>
                <a:latin typeface="Baskerville Old Face" pitchFamily="18" charset="0"/>
                <a:ea typeface="Times New Roman" pitchFamily="18" charset="0"/>
                <a:cs typeface="Calibri" pitchFamily="34" charset="0"/>
              </a:rPr>
              <a:t>buissness</a:t>
            </a:r>
            <a:r>
              <a:rPr kumimoji="0" lang="pl-PL" sz="2500" b="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t> </a:t>
            </a:r>
            <a:r>
              <a:rPr kumimoji="0" lang="pl-PL" sz="2500" b="0" i="0" u="none" strike="noStrike" cap="none" normalizeH="0" baseline="0" dirty="0" err="1" smtClean="0">
                <a:ln>
                  <a:noFill/>
                </a:ln>
                <a:solidFill>
                  <a:schemeClr val="accent5"/>
                </a:solidFill>
                <a:effectLst/>
                <a:latin typeface="Baskerville Old Face" pitchFamily="18" charset="0"/>
                <a:ea typeface="Times New Roman" pitchFamily="18" charset="0"/>
                <a:cs typeface="Calibri" pitchFamily="34" charset="0"/>
              </a:rPr>
              <a:t>activities</a:t>
            </a:r>
            <a:r>
              <a:rPr kumimoji="0" lang="pl-PL" sz="2500" b="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t> </a:t>
            </a:r>
            <a:r>
              <a:rPr kumimoji="0" lang="pl-PL" sz="2500" b="0" i="0" u="none" strike="noStrike" cap="none" normalizeH="0" baseline="0" dirty="0" err="1" smtClean="0">
                <a:ln>
                  <a:noFill/>
                </a:ln>
                <a:solidFill>
                  <a:schemeClr val="accent5"/>
                </a:solidFill>
                <a:effectLst/>
                <a:latin typeface="Baskerville Old Face" pitchFamily="18" charset="0"/>
                <a:ea typeface="Times New Roman" pitchFamily="18" charset="0"/>
                <a:cs typeface="Calibri" pitchFamily="34" charset="0"/>
              </a:rPr>
              <a:t>or</a:t>
            </a:r>
            <a:r>
              <a:rPr kumimoji="0" lang="pl-PL" sz="2500" b="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t> we </a:t>
            </a:r>
            <a:r>
              <a:rPr kumimoji="0" lang="pl-PL" sz="2500" b="0" i="0" u="none" strike="noStrike" cap="none" normalizeH="0" baseline="0" dirty="0" err="1" smtClean="0">
                <a:ln>
                  <a:noFill/>
                </a:ln>
                <a:solidFill>
                  <a:schemeClr val="accent5"/>
                </a:solidFill>
                <a:effectLst/>
                <a:latin typeface="Baskerville Old Face" pitchFamily="18" charset="0"/>
                <a:ea typeface="Times New Roman" pitchFamily="18" charset="0"/>
                <a:cs typeface="Calibri" pitchFamily="34" charset="0"/>
              </a:rPr>
              <a:t>must</a:t>
            </a:r>
            <a:r>
              <a:rPr kumimoji="0" lang="pl-PL" sz="2500" b="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t> </a:t>
            </a:r>
            <a:r>
              <a:rPr kumimoji="0" lang="pl-PL" sz="2500" b="0" i="0" u="none" strike="noStrike" cap="none" normalizeH="0" baseline="0" dirty="0" err="1" smtClean="0">
                <a:ln>
                  <a:noFill/>
                </a:ln>
                <a:solidFill>
                  <a:schemeClr val="accent5"/>
                </a:solidFill>
                <a:effectLst/>
                <a:latin typeface="Baskerville Old Face" pitchFamily="18" charset="0"/>
                <a:ea typeface="Times New Roman" pitchFamily="18" charset="0"/>
                <a:cs typeface="Calibri" pitchFamily="34" charset="0"/>
              </a:rPr>
              <a:t>have</a:t>
            </a:r>
            <a:r>
              <a:rPr kumimoji="0" lang="pl-PL" sz="2500" b="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t> </a:t>
            </a:r>
            <a:r>
              <a:rPr kumimoji="0" lang="pl-PL" sz="2500" b="0" i="0" u="none" strike="noStrike" cap="none" normalizeH="0" baseline="0" dirty="0" err="1" smtClean="0">
                <a:ln>
                  <a:noFill/>
                </a:ln>
                <a:solidFill>
                  <a:schemeClr val="accent5"/>
                </a:solidFill>
                <a:effectLst/>
                <a:latin typeface="Baskerville Old Face" pitchFamily="18" charset="0"/>
                <a:ea typeface="Times New Roman" pitchFamily="18" charset="0"/>
                <a:cs typeface="Calibri" pitchFamily="34" charset="0"/>
              </a:rPr>
              <a:t>got</a:t>
            </a:r>
            <a:r>
              <a:rPr kumimoji="0" lang="pl-PL" sz="2500" b="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t> </a:t>
            </a:r>
            <a:r>
              <a:rPr kumimoji="0" lang="pl-PL" sz="2500" b="0" i="0" u="none" strike="noStrike" cap="none" normalizeH="0" baseline="0" dirty="0" err="1" smtClean="0">
                <a:ln>
                  <a:noFill/>
                </a:ln>
                <a:solidFill>
                  <a:schemeClr val="accent5"/>
                </a:solidFill>
                <a:effectLst/>
                <a:latin typeface="Baskerville Old Face" pitchFamily="18" charset="0"/>
                <a:ea typeface="Times New Roman" pitchFamily="18" charset="0"/>
                <a:cs typeface="Calibri" pitchFamily="34" charset="0"/>
              </a:rPr>
              <a:t>operation</a:t>
            </a:r>
            <a:r>
              <a:rPr kumimoji="0" lang="pl-PL" sz="2500" b="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t> </a:t>
            </a:r>
            <a:r>
              <a:rPr kumimoji="0" lang="pl-PL" sz="2500" b="0" i="0" u="none" strike="noStrike" cap="none" normalizeH="0" baseline="0" dirty="0" err="1" smtClean="0">
                <a:ln>
                  <a:noFill/>
                </a:ln>
                <a:solidFill>
                  <a:schemeClr val="accent5"/>
                </a:solidFill>
                <a:effectLst/>
                <a:latin typeface="Baskerville Old Face" pitchFamily="18" charset="0"/>
                <a:ea typeface="Times New Roman" pitchFamily="18" charset="0"/>
                <a:cs typeface="Calibri" pitchFamily="34" charset="0"/>
              </a:rPr>
              <a:t>in</a:t>
            </a:r>
            <a:r>
              <a:rPr kumimoji="0" lang="pl-PL" sz="2500" b="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t> </a:t>
            </a:r>
            <a:r>
              <a:rPr kumimoji="0" lang="pl-PL" sz="2500" b="0" i="0" u="none" strike="noStrike" cap="none" normalizeH="0" baseline="0" dirty="0" err="1" smtClean="0">
                <a:ln>
                  <a:noFill/>
                </a:ln>
                <a:solidFill>
                  <a:schemeClr val="accent5"/>
                </a:solidFill>
                <a:effectLst/>
                <a:latin typeface="Baskerville Old Face" pitchFamily="18" charset="0"/>
                <a:ea typeface="Times New Roman" pitchFamily="18" charset="0"/>
                <a:cs typeface="Calibri" pitchFamily="34" charset="0"/>
              </a:rPr>
              <a:t>other</a:t>
            </a:r>
            <a:r>
              <a:rPr kumimoji="0" lang="pl-PL" sz="2500" b="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t> country. </a:t>
            </a:r>
            <a:r>
              <a:rPr kumimoji="0" lang="pl-PL" sz="2500" b="0" i="0" u="none" strike="noStrike" cap="none" normalizeH="0" baseline="0" dirty="0" err="1" smtClean="0">
                <a:ln>
                  <a:noFill/>
                </a:ln>
                <a:solidFill>
                  <a:schemeClr val="accent5"/>
                </a:solidFill>
                <a:effectLst/>
                <a:latin typeface="Baskerville Old Face" pitchFamily="18" charset="0"/>
                <a:ea typeface="Times New Roman" pitchFamily="18" charset="0"/>
                <a:cs typeface="Calibri" pitchFamily="34" charset="0"/>
              </a:rPr>
              <a:t>These</a:t>
            </a:r>
            <a:r>
              <a:rPr kumimoji="0" lang="pl-PL" sz="2500" b="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t> </a:t>
            </a:r>
            <a:r>
              <a:rPr kumimoji="0" lang="pl-PL" sz="2500" b="0" i="0" u="none" strike="noStrike" cap="none" normalizeH="0" baseline="0" dirty="0" err="1" smtClean="0">
                <a:ln>
                  <a:noFill/>
                </a:ln>
                <a:solidFill>
                  <a:schemeClr val="accent5"/>
                </a:solidFill>
                <a:effectLst/>
                <a:latin typeface="Baskerville Old Face" pitchFamily="18" charset="0"/>
                <a:ea typeface="Times New Roman" pitchFamily="18" charset="0"/>
                <a:cs typeface="Calibri" pitchFamily="34" charset="0"/>
              </a:rPr>
              <a:t>migrations</a:t>
            </a:r>
            <a:r>
              <a:rPr kumimoji="0" lang="pl-PL" sz="2500" b="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t> </a:t>
            </a:r>
            <a:r>
              <a:rPr kumimoji="0" lang="pl-PL" sz="2500" b="0" i="0" u="none" strike="noStrike" cap="none" normalizeH="0" baseline="0" dirty="0" err="1" smtClean="0">
                <a:ln>
                  <a:noFill/>
                </a:ln>
                <a:solidFill>
                  <a:schemeClr val="accent5"/>
                </a:solidFill>
                <a:effectLst/>
                <a:latin typeface="Baskerville Old Face" pitchFamily="18" charset="0"/>
                <a:ea typeface="Times New Roman" pitchFamily="18" charset="0"/>
                <a:cs typeface="Calibri" pitchFamily="34" charset="0"/>
              </a:rPr>
              <a:t>are</a:t>
            </a:r>
            <a:r>
              <a:rPr kumimoji="0" lang="pl-PL" sz="2500" b="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t> </a:t>
            </a:r>
            <a:r>
              <a:rPr kumimoji="0" lang="pl-PL" sz="2500" b="0" i="0" u="none" strike="noStrike" cap="none" normalizeH="0" baseline="0" dirty="0" err="1" smtClean="0">
                <a:ln>
                  <a:noFill/>
                </a:ln>
                <a:solidFill>
                  <a:schemeClr val="accent5"/>
                </a:solidFill>
                <a:effectLst/>
                <a:latin typeface="Baskerville Old Face" pitchFamily="18" charset="0"/>
                <a:ea typeface="Times New Roman" pitchFamily="18" charset="0"/>
                <a:cs typeface="Calibri" pitchFamily="34" charset="0"/>
              </a:rPr>
              <a:t>temporary</a:t>
            </a:r>
            <a:r>
              <a:rPr kumimoji="0" lang="pl-PL" sz="2500" b="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t>. We go </a:t>
            </a:r>
            <a:r>
              <a:rPr kumimoji="0" lang="pl-PL" sz="2500" b="0" i="0" u="none" strike="noStrike" cap="none" normalizeH="0" baseline="0" dirty="0" err="1" smtClean="0">
                <a:ln>
                  <a:noFill/>
                </a:ln>
                <a:solidFill>
                  <a:schemeClr val="accent5"/>
                </a:solidFill>
                <a:effectLst/>
                <a:latin typeface="Baskerville Old Face" pitchFamily="18" charset="0"/>
                <a:ea typeface="Times New Roman" pitchFamily="18" charset="0"/>
                <a:cs typeface="Calibri" pitchFamily="34" charset="0"/>
              </a:rPr>
              <a:t>there</a:t>
            </a:r>
            <a:r>
              <a:rPr kumimoji="0" lang="pl-PL" sz="2500" b="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t> for </a:t>
            </a:r>
            <a:r>
              <a:rPr kumimoji="0" lang="pl-PL" sz="2500" b="0" i="0" u="none" strike="noStrike" cap="none" normalizeH="0" baseline="0" dirty="0" err="1" smtClean="0">
                <a:ln>
                  <a:noFill/>
                </a:ln>
                <a:solidFill>
                  <a:schemeClr val="accent5"/>
                </a:solidFill>
                <a:effectLst/>
                <a:latin typeface="Baskerville Old Face" pitchFamily="18" charset="0"/>
                <a:ea typeface="Times New Roman" pitchFamily="18" charset="0"/>
                <a:cs typeface="Calibri" pitchFamily="34" charset="0"/>
              </a:rPr>
              <a:t>few</a:t>
            </a:r>
            <a:r>
              <a:rPr kumimoji="0" lang="pl-PL" sz="2500" b="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t> </a:t>
            </a:r>
            <a:r>
              <a:rPr kumimoji="0" lang="pl-PL" sz="2500" b="0" i="0" u="none" strike="noStrike" cap="none" normalizeH="0" baseline="0" dirty="0" err="1" smtClean="0">
                <a:ln>
                  <a:noFill/>
                </a:ln>
                <a:solidFill>
                  <a:schemeClr val="accent5"/>
                </a:solidFill>
                <a:effectLst/>
                <a:latin typeface="Baskerville Old Face" pitchFamily="18" charset="0"/>
                <a:ea typeface="Times New Roman" pitchFamily="18" charset="0"/>
                <a:cs typeface="Calibri" pitchFamily="34" charset="0"/>
              </a:rPr>
              <a:t>weeks</a:t>
            </a:r>
            <a:r>
              <a:rPr kumimoji="0" lang="pl-PL" sz="2500" b="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t> </a:t>
            </a:r>
            <a:r>
              <a:rPr kumimoji="0" lang="pl-PL" sz="2500" b="0" i="0" u="none" strike="noStrike" cap="none" normalizeH="0" baseline="0" dirty="0" err="1" smtClean="0">
                <a:ln>
                  <a:noFill/>
                </a:ln>
                <a:solidFill>
                  <a:schemeClr val="accent5"/>
                </a:solidFill>
                <a:effectLst/>
                <a:latin typeface="Baskerville Old Face" pitchFamily="18" charset="0"/>
                <a:ea typeface="Times New Roman" pitchFamily="18" charset="0"/>
                <a:cs typeface="Calibri" pitchFamily="34" charset="0"/>
              </a:rPr>
              <a:t>or</a:t>
            </a:r>
            <a:r>
              <a:rPr kumimoji="0" lang="pl-PL" sz="2500" b="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t> </a:t>
            </a:r>
            <a:r>
              <a:rPr kumimoji="0" lang="pl-PL" sz="2500" b="0" i="0" u="none" strike="noStrike" cap="none" normalizeH="0" baseline="0" dirty="0" err="1" smtClean="0">
                <a:ln>
                  <a:noFill/>
                </a:ln>
                <a:solidFill>
                  <a:schemeClr val="accent5"/>
                </a:solidFill>
                <a:effectLst/>
                <a:latin typeface="Baskerville Old Face" pitchFamily="18" charset="0"/>
                <a:ea typeface="Times New Roman" pitchFamily="18" charset="0"/>
                <a:cs typeface="Calibri" pitchFamily="34" charset="0"/>
              </a:rPr>
              <a:t>months</a:t>
            </a:r>
            <a:r>
              <a:rPr kumimoji="0" lang="pl-PL" sz="2500" b="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t>.</a:t>
            </a:r>
            <a:endParaRPr kumimoji="0" lang="pl-PL" sz="2500" b="0" i="0" u="none" strike="noStrike" cap="none" normalizeH="0" baseline="0" dirty="0" smtClean="0">
              <a:ln>
                <a:noFill/>
              </a:ln>
              <a:solidFill>
                <a:schemeClr val="accent5"/>
              </a:solidFill>
              <a:effectLst/>
              <a:latin typeface="Baskerville Old Face" pitchFamily="18" charset="0"/>
              <a:cs typeface="Arial" pitchFamily="34" charset="0"/>
            </a:endParaRPr>
          </a:p>
          <a:p>
            <a:pPr eaLnBrk="0" fontAlgn="base" hangingPunct="0">
              <a:spcBef>
                <a:spcPct val="0"/>
              </a:spcBef>
              <a:spcAft>
                <a:spcPct val="0"/>
              </a:spcAft>
            </a:pPr>
            <a:r>
              <a:rPr kumimoji="0" lang="pl-PL" sz="2500" b="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t/>
            </a:r>
            <a:br>
              <a:rPr kumimoji="0" lang="pl-PL" sz="2500" b="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br>
            <a:r>
              <a:rPr kumimoji="0" lang="pl-PL" sz="2500" b="0" i="0" u="none" strike="noStrike" cap="none" normalizeH="0" baseline="0" dirty="0" err="1" smtClean="0">
                <a:ln>
                  <a:noFill/>
                </a:ln>
                <a:solidFill>
                  <a:schemeClr val="accent5"/>
                </a:solidFill>
                <a:effectLst/>
                <a:latin typeface="Baskerville Old Face" pitchFamily="18" charset="0"/>
                <a:ea typeface="Times New Roman" pitchFamily="18" charset="0"/>
                <a:cs typeface="Calibri" pitchFamily="34" charset="0"/>
              </a:rPr>
              <a:t>Sometimes</a:t>
            </a:r>
            <a:r>
              <a:rPr kumimoji="0" lang="pl-PL" sz="2500" b="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t> </a:t>
            </a:r>
            <a:r>
              <a:rPr kumimoji="0" lang="pl-PL" sz="2500" b="0" i="0" u="none" strike="noStrike" cap="none" normalizeH="0" baseline="0" dirty="0" err="1" smtClean="0">
                <a:ln>
                  <a:noFill/>
                </a:ln>
                <a:solidFill>
                  <a:schemeClr val="accent5"/>
                </a:solidFill>
                <a:effectLst/>
                <a:latin typeface="Baskerville Old Face" pitchFamily="18" charset="0"/>
                <a:ea typeface="Times New Roman" pitchFamily="18" charset="0"/>
                <a:cs typeface="Calibri" pitchFamily="34" charset="0"/>
              </a:rPr>
              <a:t>people</a:t>
            </a:r>
            <a:r>
              <a:rPr kumimoji="0" lang="pl-PL" sz="2500" b="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t> </a:t>
            </a:r>
            <a:r>
              <a:rPr kumimoji="0" lang="pl-PL" sz="2500" b="0" i="0" u="none" strike="noStrike" cap="none" normalizeH="0" baseline="0" dirty="0" err="1" smtClean="0">
                <a:ln>
                  <a:noFill/>
                </a:ln>
                <a:solidFill>
                  <a:schemeClr val="accent5"/>
                </a:solidFill>
                <a:effectLst/>
                <a:latin typeface="Baskerville Old Face" pitchFamily="18" charset="0"/>
                <a:ea typeface="Times New Roman" pitchFamily="18" charset="0"/>
                <a:cs typeface="Calibri" pitchFamily="34" charset="0"/>
              </a:rPr>
              <a:t>have</a:t>
            </a:r>
            <a:r>
              <a:rPr kumimoji="0" lang="pl-PL" sz="2500" b="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t> </a:t>
            </a:r>
            <a:r>
              <a:rPr kumimoji="0" lang="pl-PL" sz="2500" b="0" i="0" u="none" strike="noStrike" cap="none" normalizeH="0" baseline="0" dirty="0" err="1" smtClean="0">
                <a:ln>
                  <a:noFill/>
                </a:ln>
                <a:solidFill>
                  <a:schemeClr val="accent5"/>
                </a:solidFill>
                <a:effectLst/>
                <a:latin typeface="Baskerville Old Face" pitchFamily="18" charset="0"/>
                <a:ea typeface="Times New Roman" pitchFamily="18" charset="0"/>
                <a:cs typeface="Calibri" pitchFamily="34" charset="0"/>
              </a:rPr>
              <a:t>family</a:t>
            </a:r>
            <a:r>
              <a:rPr kumimoji="0" lang="pl-PL" sz="2500" b="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t> </a:t>
            </a:r>
            <a:r>
              <a:rPr kumimoji="0" lang="pl-PL" sz="2500" b="0" i="0" u="none" strike="noStrike" cap="none" normalizeH="0" baseline="0" dirty="0" err="1" smtClean="0">
                <a:ln>
                  <a:noFill/>
                </a:ln>
                <a:solidFill>
                  <a:schemeClr val="accent5"/>
                </a:solidFill>
                <a:effectLst/>
                <a:latin typeface="Baskerville Old Face" pitchFamily="18" charset="0"/>
                <a:ea typeface="Times New Roman" pitchFamily="18" charset="0"/>
                <a:cs typeface="Calibri" pitchFamily="34" charset="0"/>
              </a:rPr>
              <a:t>abroad</a:t>
            </a:r>
            <a:r>
              <a:rPr kumimoji="0" lang="pl-PL" sz="2500" b="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t> </a:t>
            </a:r>
            <a:r>
              <a:rPr kumimoji="0" lang="pl-PL" sz="2500" b="0" i="0" u="none" strike="noStrike" cap="none" normalizeH="0" baseline="0" dirty="0" err="1" smtClean="0">
                <a:ln>
                  <a:noFill/>
                </a:ln>
                <a:solidFill>
                  <a:schemeClr val="accent5"/>
                </a:solidFill>
                <a:effectLst/>
                <a:latin typeface="Baskerville Old Face" pitchFamily="18" charset="0"/>
                <a:ea typeface="Times New Roman" pitchFamily="18" charset="0"/>
                <a:cs typeface="Calibri" pitchFamily="34" charset="0"/>
              </a:rPr>
              <a:t>or</a:t>
            </a:r>
            <a:r>
              <a:rPr kumimoji="0" lang="pl-PL" sz="2500" b="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t> </a:t>
            </a:r>
            <a:r>
              <a:rPr kumimoji="0" lang="pl-PL" sz="2500" b="0" i="0" u="none" strike="noStrike" cap="none" normalizeH="0" baseline="0" dirty="0" err="1" smtClean="0">
                <a:ln>
                  <a:noFill/>
                </a:ln>
                <a:solidFill>
                  <a:schemeClr val="accent5"/>
                </a:solidFill>
                <a:effectLst/>
                <a:latin typeface="Baskerville Old Face" pitchFamily="18" charset="0"/>
                <a:ea typeface="Times New Roman" pitchFamily="18" charset="0"/>
                <a:cs typeface="Calibri" pitchFamily="34" charset="0"/>
              </a:rPr>
              <a:t>their</a:t>
            </a:r>
            <a:r>
              <a:rPr kumimoji="0" lang="pl-PL" sz="2500" b="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t> </a:t>
            </a:r>
            <a:r>
              <a:rPr kumimoji="0" lang="pl-PL" sz="2500" b="0" i="0" u="none" strike="noStrike" cap="none" normalizeH="0" baseline="0" dirty="0" err="1" smtClean="0">
                <a:ln>
                  <a:noFill/>
                </a:ln>
                <a:solidFill>
                  <a:schemeClr val="accent5"/>
                </a:solidFill>
                <a:effectLst/>
                <a:latin typeface="Baskerville Old Face" pitchFamily="18" charset="0"/>
                <a:ea typeface="Times New Roman" pitchFamily="18" charset="0"/>
                <a:cs typeface="Calibri" pitchFamily="34" charset="0"/>
              </a:rPr>
              <a:t>spouse</a:t>
            </a:r>
            <a:r>
              <a:rPr kumimoji="0" lang="pl-PL" sz="2500" b="0" i="0" u="none" strike="noStrike" cap="none" normalizeH="0" baseline="0" dirty="0" smtClean="0">
                <a:ln>
                  <a:noFill/>
                </a:ln>
                <a:solidFill>
                  <a:schemeClr val="accent5"/>
                </a:solidFill>
                <a:effectLst/>
                <a:latin typeface="Baskerville Old Face" pitchFamily="18" charset="0"/>
                <a:ea typeface="Times New Roman" pitchFamily="18" charset="0"/>
                <a:cs typeface="Calibri" pitchFamily="34" charset="0"/>
              </a:rPr>
              <a:t> </a:t>
            </a:r>
            <a:r>
              <a:rPr kumimoji="0" lang="pl-PL" sz="2500" b="0" i="0" u="none" strike="noStrike" cap="none" normalizeH="0" baseline="0" dirty="0" err="1" smtClean="0">
                <a:ln>
                  <a:noFill/>
                </a:ln>
                <a:solidFill>
                  <a:schemeClr val="accent5"/>
                </a:solidFill>
                <a:effectLst/>
                <a:latin typeface="Baskerville Old Face" pitchFamily="18" charset="0"/>
                <a:ea typeface="Times New Roman" pitchFamily="18" charset="0"/>
                <a:cs typeface="Calibri" pitchFamily="34" charset="0"/>
              </a:rPr>
              <a:t>is</a:t>
            </a:r>
            <a:r>
              <a:rPr lang="en-US" sz="2500" dirty="0" smtClean="0">
                <a:solidFill>
                  <a:schemeClr val="accent5"/>
                </a:solidFill>
                <a:latin typeface="Baskerville Old Face" pitchFamily="18" charset="0"/>
                <a:ea typeface="Times New Roman" pitchFamily="18" charset="0"/>
                <a:cs typeface="Calibri" pitchFamily="34" charset="0"/>
              </a:rPr>
              <a:t> a foreigner. This type of migration is often permanent. </a:t>
            </a:r>
          </a:p>
          <a:p>
            <a:pPr eaLnBrk="0" fontAlgn="base" hangingPunct="0">
              <a:spcBef>
                <a:spcPct val="0"/>
              </a:spcBef>
              <a:spcAft>
                <a:spcPct val="0"/>
              </a:spcAft>
            </a:pPr>
            <a:r>
              <a:rPr lang="en-US" sz="2500" dirty="0" smtClean="0">
                <a:solidFill>
                  <a:schemeClr val="accent5"/>
                </a:solidFill>
                <a:latin typeface="Baskerville Old Face" pitchFamily="18" charset="0"/>
                <a:ea typeface="Times New Roman" pitchFamily="18" charset="0"/>
                <a:cs typeface="Calibri" pitchFamily="34" charset="0"/>
              </a:rPr>
              <a:t/>
            </a:r>
            <a:br>
              <a:rPr lang="en-US" sz="2500" dirty="0" smtClean="0">
                <a:solidFill>
                  <a:schemeClr val="accent5"/>
                </a:solidFill>
                <a:latin typeface="Baskerville Old Face" pitchFamily="18" charset="0"/>
                <a:ea typeface="Times New Roman" pitchFamily="18" charset="0"/>
                <a:cs typeface="Calibri" pitchFamily="34" charset="0"/>
              </a:rPr>
            </a:br>
            <a:endParaRPr kumimoji="0" lang="pl-PL" sz="2500" b="0" i="0" u="none" strike="noStrike" cap="none" normalizeH="0" baseline="0" dirty="0" smtClean="0">
              <a:ln>
                <a:noFill/>
              </a:ln>
              <a:solidFill>
                <a:schemeClr val="accent5"/>
              </a:solidFill>
              <a:effectLst/>
              <a:latin typeface="Baskerville Old Face" pitchFamily="18" charset="0"/>
              <a:cs typeface="Arial" pitchFamily="34" charset="0"/>
            </a:endParaRPr>
          </a:p>
        </p:txBody>
      </p:sp>
    </p:spTree>
  </p:cSld>
  <p:clrMapOvr>
    <a:masterClrMapping/>
  </p:clrMapOvr>
  <p:transition spd="med">
    <p:pull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450810" y="5572140"/>
            <a:ext cx="8929750" cy="701731"/>
          </a:xfrm>
          <a:prstGeom prst="rect">
            <a:avLst/>
          </a:prstGeom>
          <a:noFill/>
        </p:spPr>
        <p:txBody>
          <a:bodyPr wrap="square" rtlCol="0">
            <a:spAutoFit/>
          </a:bodyPr>
          <a:lstStyle/>
          <a:p>
            <a:pPr>
              <a:lnSpc>
                <a:spcPct val="90000"/>
              </a:lnSpc>
            </a:pPr>
            <a:r>
              <a:rPr lang="pl-PL" sz="4400" b="1" spc="50" dirty="0" err="1" smtClean="0">
                <a:ln w="13500">
                  <a:solidFill>
                    <a:schemeClr val="accent1">
                      <a:shade val="2500"/>
                      <a:alpha val="6500"/>
                    </a:schemeClr>
                  </a:solidFill>
                  <a:prstDash val="solid"/>
                </a:ln>
                <a:solidFill>
                  <a:schemeClr val="accent1">
                    <a:tint val="3000"/>
                    <a:alpha val="95000"/>
                  </a:schemeClr>
                </a:solidFill>
                <a:effectLst>
                  <a:outerShdw blurRad="50800" dist="38100" dir="5400000" algn="t" rotWithShape="0">
                    <a:prstClr val="black">
                      <a:alpha val="40000"/>
                    </a:prstClr>
                  </a:outerShdw>
                </a:effectLst>
                <a:latin typeface="Baskerville Old Face" pitchFamily="18" charset="0"/>
              </a:rPr>
              <a:t>Migrations</a:t>
            </a:r>
            <a:r>
              <a:rPr lang="pl-PL" sz="4400" b="1" spc="50" dirty="0" smtClean="0">
                <a:ln w="13500">
                  <a:solidFill>
                    <a:schemeClr val="accent1">
                      <a:shade val="2500"/>
                      <a:alpha val="6500"/>
                    </a:schemeClr>
                  </a:solidFill>
                  <a:prstDash val="solid"/>
                </a:ln>
                <a:solidFill>
                  <a:schemeClr val="accent1">
                    <a:tint val="3000"/>
                    <a:alpha val="95000"/>
                  </a:schemeClr>
                </a:solidFill>
                <a:effectLst>
                  <a:outerShdw blurRad="50800" dist="38100" dir="5400000" algn="t" rotWithShape="0">
                    <a:prstClr val="black">
                      <a:alpha val="40000"/>
                    </a:prstClr>
                  </a:outerShdw>
                </a:effectLst>
                <a:latin typeface="Baskerville Old Face" pitchFamily="18" charset="0"/>
              </a:rPr>
              <a:t> of </a:t>
            </a:r>
            <a:r>
              <a:rPr lang="pl-PL" sz="4400" b="1" spc="50" dirty="0" err="1" smtClean="0">
                <a:ln w="13500">
                  <a:solidFill>
                    <a:schemeClr val="accent1">
                      <a:shade val="2500"/>
                      <a:alpha val="6500"/>
                    </a:schemeClr>
                  </a:solidFill>
                  <a:prstDash val="solid"/>
                </a:ln>
                <a:solidFill>
                  <a:schemeClr val="accent1">
                    <a:tint val="3000"/>
                    <a:alpha val="95000"/>
                  </a:schemeClr>
                </a:solidFill>
                <a:effectLst>
                  <a:outerShdw blurRad="50800" dist="38100" dir="5400000" algn="t" rotWithShape="0">
                    <a:prstClr val="black">
                      <a:alpha val="40000"/>
                    </a:prstClr>
                  </a:outerShdw>
                </a:effectLst>
                <a:latin typeface="Baskerville Old Face" pitchFamily="18" charset="0"/>
              </a:rPr>
              <a:t>famous</a:t>
            </a:r>
            <a:r>
              <a:rPr lang="pl-PL" sz="4400" b="1" spc="50" dirty="0" smtClean="0">
                <a:ln w="13500">
                  <a:solidFill>
                    <a:schemeClr val="accent1">
                      <a:shade val="2500"/>
                      <a:alpha val="6500"/>
                    </a:schemeClr>
                  </a:solidFill>
                  <a:prstDash val="solid"/>
                </a:ln>
                <a:solidFill>
                  <a:schemeClr val="accent1">
                    <a:tint val="3000"/>
                    <a:alpha val="95000"/>
                  </a:schemeClr>
                </a:solidFill>
                <a:effectLst>
                  <a:outerShdw blurRad="50800" dist="38100" dir="5400000" algn="t" rotWithShape="0">
                    <a:prstClr val="black">
                      <a:alpha val="40000"/>
                    </a:prstClr>
                  </a:outerShdw>
                </a:effectLst>
                <a:latin typeface="Baskerville Old Face" pitchFamily="18" charset="0"/>
              </a:rPr>
              <a:t> </a:t>
            </a:r>
            <a:r>
              <a:rPr lang="pl-PL" sz="4400" b="1" spc="50" dirty="0" err="1" smtClean="0">
                <a:ln w="13500">
                  <a:solidFill>
                    <a:schemeClr val="accent1">
                      <a:shade val="2500"/>
                      <a:alpha val="6500"/>
                    </a:schemeClr>
                  </a:solidFill>
                  <a:prstDash val="solid"/>
                </a:ln>
                <a:solidFill>
                  <a:schemeClr val="accent1">
                    <a:tint val="3000"/>
                    <a:alpha val="95000"/>
                  </a:schemeClr>
                </a:solidFill>
                <a:effectLst>
                  <a:outerShdw blurRad="50800" dist="38100" dir="5400000" algn="t" rotWithShape="0">
                    <a:prstClr val="black">
                      <a:alpha val="40000"/>
                    </a:prstClr>
                  </a:outerShdw>
                </a:effectLst>
                <a:latin typeface="Baskerville Old Face" pitchFamily="18" charset="0"/>
              </a:rPr>
              <a:t>Polish</a:t>
            </a:r>
            <a:r>
              <a:rPr lang="pl-PL" sz="4400" b="1" spc="50" dirty="0" smtClean="0">
                <a:ln w="13500">
                  <a:solidFill>
                    <a:schemeClr val="accent1">
                      <a:shade val="2500"/>
                      <a:alpha val="6500"/>
                    </a:schemeClr>
                  </a:solidFill>
                  <a:prstDash val="solid"/>
                </a:ln>
                <a:solidFill>
                  <a:schemeClr val="accent1">
                    <a:tint val="3000"/>
                    <a:alpha val="95000"/>
                  </a:schemeClr>
                </a:solidFill>
                <a:effectLst>
                  <a:outerShdw blurRad="50800" dist="38100" dir="5400000" algn="t" rotWithShape="0">
                    <a:prstClr val="black">
                      <a:alpha val="40000"/>
                    </a:prstClr>
                  </a:outerShdw>
                </a:effectLst>
                <a:latin typeface="Baskerville Old Face" pitchFamily="18" charset="0"/>
              </a:rPr>
              <a:t> </a:t>
            </a:r>
            <a:r>
              <a:rPr lang="pl-PL" sz="4400" b="1" spc="50" dirty="0" err="1" smtClean="0">
                <a:ln w="13500">
                  <a:solidFill>
                    <a:schemeClr val="accent1">
                      <a:shade val="2500"/>
                      <a:alpha val="6500"/>
                    </a:schemeClr>
                  </a:solidFill>
                  <a:prstDash val="solid"/>
                </a:ln>
                <a:solidFill>
                  <a:schemeClr val="accent1">
                    <a:tint val="3000"/>
                    <a:alpha val="95000"/>
                  </a:schemeClr>
                </a:solidFill>
                <a:effectLst>
                  <a:outerShdw blurRad="50800" dist="38100" dir="5400000" algn="t" rotWithShape="0">
                    <a:prstClr val="black">
                      <a:alpha val="40000"/>
                    </a:prstClr>
                  </a:outerShdw>
                </a:effectLst>
                <a:latin typeface="Baskerville Old Face" pitchFamily="18" charset="0"/>
              </a:rPr>
              <a:t>people</a:t>
            </a:r>
            <a:r>
              <a:rPr lang="pl-PL" sz="4400" b="1" spc="50" dirty="0" smtClean="0">
                <a:ln w="13500">
                  <a:solidFill>
                    <a:schemeClr val="accent1">
                      <a:shade val="2500"/>
                      <a:alpha val="6500"/>
                    </a:schemeClr>
                  </a:solidFill>
                  <a:prstDash val="solid"/>
                </a:ln>
                <a:solidFill>
                  <a:schemeClr val="accent1">
                    <a:tint val="3000"/>
                    <a:alpha val="95000"/>
                  </a:schemeClr>
                </a:solidFill>
                <a:effectLst>
                  <a:outerShdw blurRad="50800" dist="38100" dir="5400000" algn="t" rotWithShape="0">
                    <a:prstClr val="black">
                      <a:alpha val="40000"/>
                    </a:prstClr>
                  </a:outerShdw>
                </a:effectLst>
                <a:latin typeface="Baskerville Old Face" pitchFamily="18" charset="0"/>
              </a:rPr>
              <a:t> </a:t>
            </a:r>
            <a:endParaRPr lang="pl-PL" sz="4400" b="1" spc="50" dirty="0">
              <a:ln w="13500">
                <a:solidFill>
                  <a:schemeClr val="accent1">
                    <a:shade val="2500"/>
                    <a:alpha val="6500"/>
                  </a:schemeClr>
                </a:solidFill>
                <a:prstDash val="solid"/>
              </a:ln>
              <a:solidFill>
                <a:schemeClr val="accent1">
                  <a:tint val="3000"/>
                  <a:alpha val="95000"/>
                </a:schemeClr>
              </a:solidFill>
              <a:effectLst>
                <a:outerShdw blurRad="50800" dist="38100" dir="5400000" algn="t" rotWithShape="0">
                  <a:prstClr val="black">
                    <a:alpha val="40000"/>
                  </a:prstClr>
                </a:outerShdw>
              </a:effectLst>
              <a:latin typeface="Baskerville Old Face" pitchFamily="18" charset="0"/>
            </a:endParaRPr>
          </a:p>
        </p:txBody>
      </p:sp>
    </p:spTree>
  </p:cSld>
  <p:clrMapOvr>
    <a:masterClrMapping/>
  </p:clrMapOvr>
  <p:transition spd="med">
    <p:spli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Znalezione obrazy dla zapytania gabriela zapolska"/>
          <p:cNvPicPr>
            <a:picLocks noChangeAspect="1" noChangeArrowheads="1"/>
          </p:cNvPicPr>
          <p:nvPr/>
        </p:nvPicPr>
        <p:blipFill>
          <a:blip r:embed="rId2"/>
          <a:srcRect/>
          <a:stretch>
            <a:fillRect/>
          </a:stretch>
        </p:blipFill>
        <p:spPr bwMode="auto">
          <a:xfrm>
            <a:off x="6165850" y="571480"/>
            <a:ext cx="4714908" cy="5636389"/>
          </a:xfrm>
          <a:prstGeom prst="rect">
            <a:avLst/>
          </a:prstGeom>
          <a:ln>
            <a:noFill/>
          </a:ln>
          <a:effectLst>
            <a:outerShdw blurRad="292100" dist="139700" dir="2700000" algn="tl" rotWithShape="0">
              <a:srgbClr val="333333">
                <a:alpha val="65000"/>
              </a:srgbClr>
            </a:outerShdw>
          </a:effectLst>
        </p:spPr>
      </p:pic>
      <p:sp>
        <p:nvSpPr>
          <p:cNvPr id="3" name="pole tekstowe 2"/>
          <p:cNvSpPr txBox="1"/>
          <p:nvPr/>
        </p:nvSpPr>
        <p:spPr>
          <a:xfrm>
            <a:off x="307934" y="3571876"/>
            <a:ext cx="5072098" cy="1421928"/>
          </a:xfrm>
          <a:prstGeom prst="rect">
            <a:avLst/>
          </a:prstGeom>
          <a:noFill/>
        </p:spPr>
        <p:txBody>
          <a:bodyPr wrap="square" rtlCol="0">
            <a:spAutoFit/>
          </a:bodyPr>
          <a:lstStyle/>
          <a:p>
            <a:pPr>
              <a:lnSpc>
                <a:spcPct val="90000"/>
              </a:lnSpc>
            </a:pPr>
            <a:r>
              <a:rPr lang="pl-PL"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Gabriela</a:t>
            </a:r>
          </a:p>
          <a:p>
            <a:pPr>
              <a:lnSpc>
                <a:spcPct val="90000"/>
              </a:lnSpc>
            </a:pPr>
            <a:r>
              <a:rPr lang="pl-PL"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Zapolska</a:t>
            </a:r>
            <a:endParaRPr lang="pl-PL"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pull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36562" y="714356"/>
            <a:ext cx="3519476" cy="742968"/>
          </a:xfrm>
        </p:spPr>
        <p:txBody>
          <a:bodyPr>
            <a:normAutofit/>
          </a:bodyPr>
          <a:lstStyle/>
          <a:p>
            <a:r>
              <a:rPr lang="pl-PL" sz="360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parajita" pitchFamily="34" charset="0"/>
                <a:cs typeface="Aparajita" pitchFamily="34" charset="0"/>
              </a:rPr>
              <a:t>Gabriela Zapolska</a:t>
            </a:r>
            <a:endParaRPr lang="pl-PL" sz="3600"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parajita" pitchFamily="34" charset="0"/>
              <a:cs typeface="Aparajita" pitchFamily="34" charset="0"/>
            </a:endParaRPr>
          </a:p>
        </p:txBody>
      </p:sp>
      <p:sp>
        <p:nvSpPr>
          <p:cNvPr id="3" name="Symbol zastępczy zawartości 2"/>
          <p:cNvSpPr>
            <a:spLocks noGrp="1"/>
          </p:cNvSpPr>
          <p:nvPr>
            <p:ph idx="1"/>
          </p:nvPr>
        </p:nvSpPr>
        <p:spPr>
          <a:xfrm>
            <a:off x="593686" y="1428736"/>
            <a:ext cx="10663280" cy="5100654"/>
          </a:xfrm>
        </p:spPr>
        <p:txBody>
          <a:bodyPr/>
          <a:lstStyle/>
          <a:p>
            <a:r>
              <a:rPr lang="pl-PL" dirty="0" smtClean="0">
                <a:solidFill>
                  <a:schemeClr val="accent5"/>
                </a:solidFill>
                <a:latin typeface="Baskerville Old Face" pitchFamily="18" charset="0"/>
              </a:rPr>
              <a:t>Maria Gabriela Stefania Korwin-Piotrowska </a:t>
            </a:r>
            <a:r>
              <a:rPr lang="en-US" dirty="0" smtClean="0">
                <a:solidFill>
                  <a:schemeClr val="accent5"/>
                </a:solidFill>
                <a:latin typeface="Baskerville Old Face" pitchFamily="18" charset="0"/>
              </a:rPr>
              <a:t>known as Gabriela </a:t>
            </a:r>
            <a:r>
              <a:rPr lang="en-US" dirty="0" err="1" smtClean="0">
                <a:solidFill>
                  <a:schemeClr val="accent5"/>
                </a:solidFill>
                <a:latin typeface="Baskerville Old Face" pitchFamily="18" charset="0"/>
              </a:rPr>
              <a:t>Zapolska</a:t>
            </a:r>
            <a:r>
              <a:rPr lang="en-US" dirty="0" smtClean="0">
                <a:solidFill>
                  <a:schemeClr val="accent5"/>
                </a:solidFill>
                <a:latin typeface="Baskerville Old Face" pitchFamily="18" charset="0"/>
              </a:rPr>
              <a:t>, was a Polish novelist, playwright, naturalist writer, columnist, theatre critic and stage actress.</a:t>
            </a:r>
            <a:endParaRPr lang="pl-PL" dirty="0" smtClean="0">
              <a:solidFill>
                <a:schemeClr val="accent5"/>
              </a:solidFill>
              <a:latin typeface="Baskerville Old Face" pitchFamily="18" charset="0"/>
            </a:endParaRPr>
          </a:p>
          <a:p>
            <a:r>
              <a:rPr lang="pl-PL" dirty="0" err="1" smtClean="0">
                <a:solidFill>
                  <a:schemeClr val="accent5"/>
                </a:solidFill>
                <a:latin typeface="Baskerville Old Face" pitchFamily="18" charset="0"/>
              </a:rPr>
              <a:t>She</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is</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the</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author</a:t>
            </a:r>
            <a:r>
              <a:rPr lang="pl-PL" dirty="0" smtClean="0">
                <a:solidFill>
                  <a:schemeClr val="accent5"/>
                </a:solidFill>
                <a:latin typeface="Baskerville Old Face" pitchFamily="18" charset="0"/>
              </a:rPr>
              <a:t> of „</a:t>
            </a:r>
            <a:r>
              <a:rPr lang="en-US" dirty="0" smtClean="0">
                <a:solidFill>
                  <a:schemeClr val="accent5"/>
                </a:solidFill>
                <a:latin typeface="Baskerville Old Face" pitchFamily="18" charset="0"/>
              </a:rPr>
              <a:t>The Morality of Mrs. </a:t>
            </a:r>
            <a:r>
              <a:rPr lang="en-US" dirty="0" err="1" smtClean="0">
                <a:solidFill>
                  <a:schemeClr val="accent5"/>
                </a:solidFill>
                <a:latin typeface="Baskerville Old Face" pitchFamily="18" charset="0"/>
              </a:rPr>
              <a:t>Dulska</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or</a:t>
            </a:r>
            <a:r>
              <a:rPr lang="pl-PL" dirty="0" smtClean="0">
                <a:solidFill>
                  <a:schemeClr val="accent5"/>
                </a:solidFill>
                <a:latin typeface="Baskerville Old Face" pitchFamily="18" charset="0"/>
              </a:rPr>
              <a:t> „</a:t>
            </a:r>
            <a:r>
              <a:rPr lang="en-US" dirty="0" smtClean="0">
                <a:solidFill>
                  <a:schemeClr val="accent5"/>
                </a:solidFill>
                <a:latin typeface="Baskerville Old Face" pitchFamily="18" charset="0"/>
              </a:rPr>
              <a:t>One Day in the Life of a Rose</a:t>
            </a:r>
            <a:r>
              <a:rPr lang="pl-PL" dirty="0" smtClean="0">
                <a:solidFill>
                  <a:schemeClr val="accent5"/>
                </a:solidFill>
                <a:latin typeface="Baskerville Old Face" pitchFamily="18" charset="0"/>
              </a:rPr>
              <a:t>”</a:t>
            </a:r>
          </a:p>
          <a:p>
            <a:r>
              <a:rPr lang="en-US" dirty="0" smtClean="0">
                <a:solidFill>
                  <a:schemeClr val="accent5"/>
                </a:solidFill>
                <a:latin typeface="Baskerville Old Face" pitchFamily="18" charset="0"/>
              </a:rPr>
              <a:t>In 1904 she moved to </a:t>
            </a:r>
            <a:r>
              <a:rPr lang="en-US" dirty="0" err="1" smtClean="0">
                <a:solidFill>
                  <a:schemeClr val="accent5"/>
                </a:solidFill>
                <a:latin typeface="Baskerville Old Face" pitchFamily="18" charset="0"/>
              </a:rPr>
              <a:t>Lwów</a:t>
            </a:r>
            <a:r>
              <a:rPr lang="en-US" dirty="0" smtClean="0">
                <a:solidFill>
                  <a:schemeClr val="accent5"/>
                </a:solidFill>
                <a:latin typeface="Baskerville Old Face" pitchFamily="18" charset="0"/>
              </a:rPr>
              <a:t> and married a painter, </a:t>
            </a:r>
            <a:r>
              <a:rPr lang="en-US" dirty="0" err="1" smtClean="0">
                <a:solidFill>
                  <a:schemeClr val="accent5"/>
                </a:solidFill>
                <a:latin typeface="Baskerville Old Face" pitchFamily="18" charset="0"/>
              </a:rPr>
              <a:t>Stanisław</a:t>
            </a:r>
            <a:r>
              <a:rPr lang="en-US" dirty="0" smtClean="0">
                <a:solidFill>
                  <a:schemeClr val="accent5"/>
                </a:solidFill>
                <a:latin typeface="Baskerville Old Face" pitchFamily="18" charset="0"/>
              </a:rPr>
              <a:t> </a:t>
            </a:r>
            <a:r>
              <a:rPr lang="en-US" dirty="0" err="1" smtClean="0">
                <a:solidFill>
                  <a:schemeClr val="accent5"/>
                </a:solidFill>
                <a:latin typeface="Baskerville Old Face" pitchFamily="18" charset="0"/>
              </a:rPr>
              <a:t>Janowski</a:t>
            </a:r>
            <a:r>
              <a:rPr lang="en-US" dirty="0" smtClean="0">
                <a:solidFill>
                  <a:schemeClr val="accent5"/>
                </a:solidFill>
                <a:latin typeface="Baskerville Old Face" pitchFamily="18" charset="0"/>
              </a:rPr>
              <a:t>. She became a patron of the travelling theatre named after her (Gabriela </a:t>
            </a:r>
            <a:r>
              <a:rPr lang="en-US" dirty="0" err="1" smtClean="0">
                <a:solidFill>
                  <a:schemeClr val="accent5"/>
                </a:solidFill>
                <a:latin typeface="Baskerville Old Face" pitchFamily="18" charset="0"/>
              </a:rPr>
              <a:t>Zapolska</a:t>
            </a:r>
            <a:r>
              <a:rPr lang="en-US" dirty="0" smtClean="0">
                <a:solidFill>
                  <a:schemeClr val="accent5"/>
                </a:solidFill>
                <a:latin typeface="Baskerville Old Face" pitchFamily="18" charset="0"/>
              </a:rPr>
              <a:t> Theatre) which during the years of 1907–1908 toured Galicia. She divorced her second husband in 1910.</a:t>
            </a:r>
            <a:endParaRPr lang="pl-PL" dirty="0" smtClean="0">
              <a:solidFill>
                <a:schemeClr val="accent5"/>
              </a:solidFill>
              <a:latin typeface="Baskerville Old Face" pitchFamily="18" charset="0"/>
            </a:endParaRPr>
          </a:p>
          <a:p>
            <a:r>
              <a:rPr lang="en-US" dirty="0" smtClean="0">
                <a:solidFill>
                  <a:schemeClr val="accent5"/>
                </a:solidFill>
                <a:latin typeface="Baskerville Old Face" pitchFamily="18" charset="0"/>
              </a:rPr>
              <a:t>In 1915, after </a:t>
            </a:r>
            <a:r>
              <a:rPr lang="en-US" dirty="0" err="1" smtClean="0">
                <a:solidFill>
                  <a:schemeClr val="accent5"/>
                </a:solidFill>
                <a:latin typeface="Baskerville Old Face" pitchFamily="18" charset="0"/>
              </a:rPr>
              <a:t>Lwów</a:t>
            </a:r>
            <a:r>
              <a:rPr lang="en-US" dirty="0" smtClean="0">
                <a:solidFill>
                  <a:schemeClr val="accent5"/>
                </a:solidFill>
                <a:latin typeface="Baskerville Old Face" pitchFamily="18" charset="0"/>
              </a:rPr>
              <a:t> was captured by the Russian Army, she ran a small confectionery. </a:t>
            </a:r>
            <a:r>
              <a:rPr lang="en-US" dirty="0" err="1" smtClean="0">
                <a:solidFill>
                  <a:schemeClr val="accent5"/>
                </a:solidFill>
                <a:latin typeface="Baskerville Old Face" pitchFamily="18" charset="0"/>
              </a:rPr>
              <a:t>Zapolska</a:t>
            </a:r>
            <a:r>
              <a:rPr lang="en-US" dirty="0" smtClean="0">
                <a:solidFill>
                  <a:schemeClr val="accent5"/>
                </a:solidFill>
                <a:latin typeface="Baskerville Old Face" pitchFamily="18" charset="0"/>
              </a:rPr>
              <a:t> died on 17 December 1921 in </a:t>
            </a:r>
            <a:r>
              <a:rPr lang="en-US" dirty="0" err="1" smtClean="0">
                <a:solidFill>
                  <a:schemeClr val="accent5"/>
                </a:solidFill>
                <a:latin typeface="Baskerville Old Face" pitchFamily="18" charset="0"/>
              </a:rPr>
              <a:t>Lwów</a:t>
            </a:r>
            <a:r>
              <a:rPr lang="en-US" dirty="0" smtClean="0">
                <a:solidFill>
                  <a:schemeClr val="accent5"/>
                </a:solidFill>
                <a:latin typeface="Baskerville Old Face" pitchFamily="18" charset="0"/>
              </a:rPr>
              <a:t> (now </a:t>
            </a:r>
            <a:r>
              <a:rPr lang="en-US" dirty="0" err="1" smtClean="0">
                <a:solidFill>
                  <a:schemeClr val="accent5"/>
                </a:solidFill>
                <a:latin typeface="Baskerville Old Face" pitchFamily="18" charset="0"/>
              </a:rPr>
              <a:t>Lviv</a:t>
            </a:r>
            <a:r>
              <a:rPr lang="en-US" dirty="0" smtClean="0">
                <a:solidFill>
                  <a:schemeClr val="accent5"/>
                </a:solidFill>
                <a:latin typeface="Baskerville Old Face" pitchFamily="18" charset="0"/>
              </a:rPr>
              <a:t>, Ukraine) and buried at the </a:t>
            </a:r>
            <a:r>
              <a:rPr lang="en-US" dirty="0" err="1" smtClean="0">
                <a:solidFill>
                  <a:schemeClr val="accent5"/>
                </a:solidFill>
                <a:latin typeface="Baskerville Old Face" pitchFamily="18" charset="0"/>
              </a:rPr>
              <a:t>Lychakivskiy</a:t>
            </a:r>
            <a:r>
              <a:rPr lang="en-US" dirty="0" smtClean="0">
                <a:solidFill>
                  <a:schemeClr val="accent5"/>
                </a:solidFill>
                <a:latin typeface="Baskerville Old Face" pitchFamily="18" charset="0"/>
              </a:rPr>
              <a:t> Cemetery there.</a:t>
            </a:r>
            <a:endParaRPr lang="pl-PL" dirty="0">
              <a:solidFill>
                <a:schemeClr val="accent5"/>
              </a:solidFill>
              <a:latin typeface="Baskerville Old Face" pitchFamily="18" charset="0"/>
            </a:endParaRPr>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Znalezione obrazy dla zapytania adam mickiewicz"/>
          <p:cNvPicPr>
            <a:picLocks noChangeAspect="1" noChangeArrowheads="1"/>
          </p:cNvPicPr>
          <p:nvPr/>
        </p:nvPicPr>
        <p:blipFill>
          <a:blip r:embed="rId2"/>
          <a:srcRect/>
          <a:stretch>
            <a:fillRect/>
          </a:stretch>
        </p:blipFill>
        <p:spPr bwMode="auto">
          <a:xfrm>
            <a:off x="6380164" y="500042"/>
            <a:ext cx="4000528" cy="5304665"/>
          </a:xfrm>
          <a:prstGeom prst="rect">
            <a:avLst/>
          </a:prstGeom>
          <a:ln>
            <a:noFill/>
          </a:ln>
          <a:effectLst>
            <a:outerShdw blurRad="292100" dist="139700" dir="2700000" algn="tl" rotWithShape="0">
              <a:srgbClr val="333333">
                <a:alpha val="65000"/>
              </a:srgbClr>
            </a:outerShdw>
          </a:effectLst>
        </p:spPr>
      </p:pic>
      <p:pic>
        <p:nvPicPr>
          <p:cNvPr id="20484" name="Picture 4" descr="Podobny obraz"/>
          <p:cNvPicPr>
            <a:picLocks noChangeAspect="1" noChangeArrowheads="1"/>
          </p:cNvPicPr>
          <p:nvPr/>
        </p:nvPicPr>
        <p:blipFill>
          <a:blip r:embed="rId3"/>
          <a:srcRect/>
          <a:stretch>
            <a:fillRect/>
          </a:stretch>
        </p:blipFill>
        <p:spPr bwMode="auto">
          <a:xfrm>
            <a:off x="6165850" y="5643578"/>
            <a:ext cx="3686175" cy="952500"/>
          </a:xfrm>
          <a:prstGeom prst="rect">
            <a:avLst/>
          </a:prstGeom>
          <a:ln>
            <a:noFill/>
          </a:ln>
          <a:effectLst>
            <a:outerShdw blurRad="292100" dist="139700" dir="2700000" algn="tl" rotWithShape="0">
              <a:srgbClr val="333333">
                <a:alpha val="65000"/>
              </a:srgbClr>
            </a:outerShdw>
          </a:effectLst>
        </p:spPr>
      </p:pic>
      <p:sp>
        <p:nvSpPr>
          <p:cNvPr id="4" name="pole tekstowe 3"/>
          <p:cNvSpPr txBox="1"/>
          <p:nvPr/>
        </p:nvSpPr>
        <p:spPr>
          <a:xfrm>
            <a:off x="307934" y="3571876"/>
            <a:ext cx="5072098" cy="1421928"/>
          </a:xfrm>
          <a:prstGeom prst="rect">
            <a:avLst/>
          </a:prstGeom>
          <a:noFill/>
        </p:spPr>
        <p:txBody>
          <a:bodyPr wrap="square" rtlCol="0">
            <a:spAutoFit/>
          </a:bodyPr>
          <a:lstStyle/>
          <a:p>
            <a:pPr>
              <a:lnSpc>
                <a:spcPct val="90000"/>
              </a:lnSpc>
            </a:pPr>
            <a:r>
              <a:rPr lang="pl-PL"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Adam Mickiewicz</a:t>
            </a:r>
            <a:endParaRPr lang="pl-PL"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pull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2314" y="1285860"/>
            <a:ext cx="5500726" cy="1071570"/>
          </a:xfrm>
        </p:spPr>
        <p:txBody>
          <a:bodyPr>
            <a:noAutofit/>
          </a:bodyPr>
          <a:lstStyle/>
          <a:p>
            <a:r>
              <a:rPr lang="pl-PL"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parajita" pitchFamily="34" charset="0"/>
                <a:cs typeface="Aparajita" pitchFamily="34" charset="0"/>
              </a:rPr>
              <a:t>Adam Mickiewicz </a:t>
            </a:r>
            <a:br>
              <a:rPr lang="pl-PL"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parajita" pitchFamily="34" charset="0"/>
                <a:cs typeface="Aparajita" pitchFamily="34" charset="0"/>
              </a:rPr>
            </a:br>
            <a:endParaRPr lang="pl-PL"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parajita" pitchFamily="34" charset="0"/>
              <a:cs typeface="Aparajita" pitchFamily="34" charset="0"/>
            </a:endParaRPr>
          </a:p>
        </p:txBody>
      </p:sp>
      <p:sp>
        <p:nvSpPr>
          <p:cNvPr id="3" name="Symbol zastępczy zawartości 2"/>
          <p:cNvSpPr>
            <a:spLocks noGrp="1"/>
          </p:cNvSpPr>
          <p:nvPr>
            <p:ph idx="1"/>
          </p:nvPr>
        </p:nvSpPr>
        <p:spPr>
          <a:xfrm>
            <a:off x="736562" y="1428712"/>
            <a:ext cx="10715700" cy="4286304"/>
          </a:xfrm>
        </p:spPr>
        <p:txBody>
          <a:bodyPr>
            <a:normAutofit/>
          </a:bodyPr>
          <a:lstStyle/>
          <a:p>
            <a:pPr>
              <a:buNone/>
            </a:pPr>
            <a:endParaRPr lang="pl-PL" dirty="0" smtClean="0">
              <a:solidFill>
                <a:schemeClr val="accent5"/>
              </a:solidFill>
              <a:latin typeface="Baskerville Old Face" pitchFamily="18" charset="0"/>
            </a:endParaRPr>
          </a:p>
          <a:p>
            <a:r>
              <a:rPr lang="pl-PL" dirty="0" smtClean="0">
                <a:solidFill>
                  <a:schemeClr val="accent5"/>
                </a:solidFill>
                <a:latin typeface="Baskerville Old Face" pitchFamily="18" charset="0"/>
              </a:rPr>
              <a:t>He was </a:t>
            </a:r>
            <a:r>
              <a:rPr lang="pl-PL" dirty="0" err="1" smtClean="0">
                <a:solidFill>
                  <a:schemeClr val="accent5"/>
                </a:solidFill>
                <a:latin typeface="Baskerville Old Face" pitchFamily="18" charset="0"/>
              </a:rPr>
              <a:t>born</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in</a:t>
            </a:r>
            <a:r>
              <a:rPr lang="pl-PL" dirty="0" smtClean="0">
                <a:solidFill>
                  <a:schemeClr val="accent5"/>
                </a:solidFill>
                <a:latin typeface="Baskerville Old Face" pitchFamily="18" charset="0"/>
              </a:rPr>
              <a:t> 1798 </a:t>
            </a:r>
            <a:r>
              <a:rPr lang="pl-PL" dirty="0" err="1" smtClean="0">
                <a:solidFill>
                  <a:schemeClr val="accent5"/>
                </a:solidFill>
                <a:latin typeface="Baskerville Old Face" pitchFamily="18" charset="0"/>
              </a:rPr>
              <a:t>in</a:t>
            </a:r>
            <a:r>
              <a:rPr lang="pl-PL" dirty="0" smtClean="0">
                <a:solidFill>
                  <a:schemeClr val="accent5"/>
                </a:solidFill>
                <a:latin typeface="Baskerville Old Face" pitchFamily="18" charset="0"/>
              </a:rPr>
              <a:t> Poland. He </a:t>
            </a:r>
            <a:r>
              <a:rPr lang="pl-PL" dirty="0" err="1" smtClean="0">
                <a:solidFill>
                  <a:schemeClr val="accent5"/>
                </a:solidFill>
                <a:latin typeface="Baskerville Old Face" pitchFamily="18" charset="0"/>
              </a:rPr>
              <a:t>is</a:t>
            </a:r>
            <a:r>
              <a:rPr lang="pl-PL" dirty="0" smtClean="0">
                <a:solidFill>
                  <a:schemeClr val="accent5"/>
                </a:solidFill>
                <a:latin typeface="Baskerville Old Face" pitchFamily="18" charset="0"/>
              </a:rPr>
              <a:t> a principal </a:t>
            </a:r>
            <a:r>
              <a:rPr lang="pl-PL" dirty="0" err="1" smtClean="0">
                <a:solidFill>
                  <a:schemeClr val="accent5"/>
                </a:solidFill>
                <a:latin typeface="Baskerville Old Face" pitchFamily="18" charset="0"/>
              </a:rPr>
              <a:t>figure</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in</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Polish</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Romanticism</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he</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is</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counted</a:t>
            </a:r>
            <a:r>
              <a:rPr lang="pl-PL" dirty="0" smtClean="0">
                <a:solidFill>
                  <a:schemeClr val="accent5"/>
                </a:solidFill>
                <a:latin typeface="Baskerville Old Face" pitchFamily="18" charset="0"/>
              </a:rPr>
              <a:t> as one of </a:t>
            </a:r>
            <a:r>
              <a:rPr lang="pl-PL" dirty="0" err="1" smtClean="0">
                <a:solidFill>
                  <a:schemeClr val="accent5"/>
                </a:solidFill>
                <a:latin typeface="Baskerville Old Face" pitchFamily="18" charset="0"/>
              </a:rPr>
              <a:t>Poland's</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Three</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Bards</a:t>
            </a:r>
            <a:r>
              <a:rPr lang="pl-PL" dirty="0" smtClean="0">
                <a:solidFill>
                  <a:schemeClr val="accent5"/>
                </a:solidFill>
                <a:latin typeface="Baskerville Old Face" pitchFamily="18" charset="0"/>
              </a:rPr>
              <a:t>" and </a:t>
            </a:r>
            <a:r>
              <a:rPr lang="pl-PL" dirty="0" err="1" smtClean="0">
                <a:solidFill>
                  <a:schemeClr val="accent5"/>
                </a:solidFill>
                <a:latin typeface="Baskerville Old Face" pitchFamily="18" charset="0"/>
              </a:rPr>
              <a:t>is</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widely</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regarded</a:t>
            </a:r>
            <a:r>
              <a:rPr lang="pl-PL" dirty="0" smtClean="0">
                <a:solidFill>
                  <a:schemeClr val="accent5"/>
                </a:solidFill>
                <a:latin typeface="Baskerville Old Face" pitchFamily="18" charset="0"/>
              </a:rPr>
              <a:t> as </a:t>
            </a:r>
            <a:r>
              <a:rPr lang="pl-PL" dirty="0" err="1" smtClean="0">
                <a:solidFill>
                  <a:schemeClr val="accent5"/>
                </a:solidFill>
                <a:latin typeface="Baskerville Old Face" pitchFamily="18" charset="0"/>
              </a:rPr>
              <a:t>Poland's</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greatest</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poet</a:t>
            </a:r>
            <a:r>
              <a:rPr lang="pl-PL" dirty="0" smtClean="0">
                <a:solidFill>
                  <a:schemeClr val="accent5"/>
                </a:solidFill>
                <a:latin typeface="Baskerville Old Face" pitchFamily="18" charset="0"/>
              </a:rPr>
              <a:t>. He </a:t>
            </a:r>
            <a:r>
              <a:rPr lang="pl-PL" dirty="0" err="1" smtClean="0">
                <a:solidFill>
                  <a:schemeClr val="accent5"/>
                </a:solidFill>
                <a:latin typeface="Baskerville Old Face" pitchFamily="18" charset="0"/>
              </a:rPr>
              <a:t>is</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known</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mainly</a:t>
            </a:r>
            <a:r>
              <a:rPr lang="pl-PL" dirty="0" smtClean="0">
                <a:solidFill>
                  <a:schemeClr val="accent5"/>
                </a:solidFill>
                <a:latin typeface="Baskerville Old Face" pitchFamily="18" charset="0"/>
              </a:rPr>
              <a:t> for </a:t>
            </a:r>
            <a:r>
              <a:rPr lang="pl-PL" dirty="0" err="1" smtClean="0">
                <a:solidFill>
                  <a:schemeClr val="accent5"/>
                </a:solidFill>
                <a:latin typeface="Baskerville Old Face" pitchFamily="18" charset="0"/>
              </a:rPr>
              <a:t>the</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poetic</a:t>
            </a:r>
            <a:r>
              <a:rPr lang="pl-PL" dirty="0" smtClean="0">
                <a:solidFill>
                  <a:schemeClr val="accent5"/>
                </a:solidFill>
                <a:latin typeface="Baskerville Old Face" pitchFamily="18" charset="0"/>
              </a:rPr>
              <a:t> drama „Dziady” and </a:t>
            </a:r>
            <a:r>
              <a:rPr lang="pl-PL" dirty="0" err="1" smtClean="0">
                <a:solidFill>
                  <a:schemeClr val="accent5"/>
                </a:solidFill>
                <a:latin typeface="Baskerville Old Face" pitchFamily="18" charset="0"/>
              </a:rPr>
              <a:t>the</a:t>
            </a:r>
            <a:r>
              <a:rPr lang="pl-PL" dirty="0" smtClean="0">
                <a:solidFill>
                  <a:schemeClr val="accent5"/>
                </a:solidFill>
                <a:latin typeface="Baskerville Old Face" pitchFamily="18" charset="0"/>
              </a:rPr>
              <a:t> national </a:t>
            </a:r>
            <a:r>
              <a:rPr lang="pl-PL" dirty="0" err="1" smtClean="0">
                <a:solidFill>
                  <a:schemeClr val="accent5"/>
                </a:solidFill>
                <a:latin typeface="Baskerville Old Face" pitchFamily="18" charset="0"/>
              </a:rPr>
              <a:t>epic</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poem</a:t>
            </a:r>
            <a:r>
              <a:rPr lang="pl-PL" dirty="0" smtClean="0">
                <a:solidFill>
                  <a:schemeClr val="accent5"/>
                </a:solidFill>
                <a:latin typeface="Baskerville Old Face" pitchFamily="18" charset="0"/>
              </a:rPr>
              <a:t> „Pan Tadeusz”.</a:t>
            </a:r>
          </a:p>
          <a:p>
            <a:r>
              <a:rPr lang="pl-PL" dirty="0" smtClean="0">
                <a:solidFill>
                  <a:schemeClr val="accent5"/>
                </a:solidFill>
                <a:latin typeface="Baskerville Old Face" pitchFamily="18" charset="0"/>
              </a:rPr>
              <a:t>Mickiewicz was </a:t>
            </a:r>
            <a:r>
              <a:rPr lang="pl-PL" dirty="0" err="1" smtClean="0">
                <a:solidFill>
                  <a:schemeClr val="accent5"/>
                </a:solidFill>
                <a:latin typeface="Baskerville Old Face" pitchFamily="18" charset="0"/>
              </a:rPr>
              <a:t>banished</a:t>
            </a:r>
            <a:r>
              <a:rPr lang="pl-PL" dirty="0" smtClean="0">
                <a:solidFill>
                  <a:schemeClr val="accent5"/>
                </a:solidFill>
                <a:latin typeface="Baskerville Old Face" pitchFamily="18" charset="0"/>
              </a:rPr>
              <a:t> to central Russia </a:t>
            </a:r>
            <a:r>
              <a:rPr lang="pl-PL" dirty="0" err="1" smtClean="0">
                <a:solidFill>
                  <a:schemeClr val="accent5"/>
                </a:solidFill>
                <a:latin typeface="Baskerville Old Face" pitchFamily="18" charset="0"/>
              </a:rPr>
              <a:t>in</a:t>
            </a:r>
            <a:r>
              <a:rPr lang="pl-PL" dirty="0" smtClean="0">
                <a:solidFill>
                  <a:schemeClr val="accent5"/>
                </a:solidFill>
                <a:latin typeface="Baskerville Old Face" pitchFamily="18" charset="0"/>
              </a:rPr>
              <a:t> 1824. He </a:t>
            </a:r>
            <a:r>
              <a:rPr lang="pl-PL" dirty="0" err="1" smtClean="0">
                <a:solidFill>
                  <a:schemeClr val="accent5"/>
                </a:solidFill>
                <a:latin typeface="Baskerville Old Face" pitchFamily="18" charset="0"/>
              </a:rPr>
              <a:t>crossed</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the</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border</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into</a:t>
            </a:r>
            <a:r>
              <a:rPr lang="pl-PL" dirty="0" smtClean="0">
                <a:solidFill>
                  <a:schemeClr val="accent5"/>
                </a:solidFill>
                <a:latin typeface="Baskerville Old Face" pitchFamily="18" charset="0"/>
              </a:rPr>
              <a:t> Russia </a:t>
            </a:r>
            <a:r>
              <a:rPr lang="pl-PL" dirty="0" err="1" smtClean="0">
                <a:solidFill>
                  <a:schemeClr val="accent5"/>
                </a:solidFill>
                <a:latin typeface="Baskerville Old Face" pitchFamily="18" charset="0"/>
              </a:rPr>
              <a:t>about</a:t>
            </a:r>
            <a:r>
              <a:rPr lang="pl-PL" dirty="0" smtClean="0">
                <a:solidFill>
                  <a:schemeClr val="accent5"/>
                </a:solidFill>
                <a:latin typeface="Baskerville Old Face" pitchFamily="18" charset="0"/>
              </a:rPr>
              <a:t> 11 </a:t>
            </a:r>
            <a:r>
              <a:rPr lang="pl-PL" dirty="0" err="1" smtClean="0">
                <a:solidFill>
                  <a:schemeClr val="accent5"/>
                </a:solidFill>
                <a:latin typeface="Baskerville Old Face" pitchFamily="18" charset="0"/>
              </a:rPr>
              <a:t>November</a:t>
            </a:r>
            <a:r>
              <a:rPr lang="pl-PL" dirty="0" smtClean="0">
                <a:solidFill>
                  <a:schemeClr val="accent5"/>
                </a:solidFill>
                <a:latin typeface="Baskerville Old Face" pitchFamily="18" charset="0"/>
              </a:rPr>
              <a:t> 1824, </a:t>
            </a:r>
            <a:r>
              <a:rPr lang="pl-PL" dirty="0" err="1" smtClean="0">
                <a:solidFill>
                  <a:schemeClr val="accent5"/>
                </a:solidFill>
                <a:latin typeface="Baskerville Old Face" pitchFamily="18" charset="0"/>
              </a:rPr>
              <a:t>arriving</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in</a:t>
            </a:r>
            <a:r>
              <a:rPr lang="pl-PL" dirty="0" smtClean="0">
                <a:solidFill>
                  <a:schemeClr val="accent5"/>
                </a:solidFill>
                <a:latin typeface="Baskerville Old Face" pitchFamily="18" charset="0"/>
              </a:rPr>
              <a:t> Saint Petersburg </a:t>
            </a:r>
            <a:r>
              <a:rPr lang="pl-PL" dirty="0" err="1" smtClean="0">
                <a:solidFill>
                  <a:schemeClr val="accent5"/>
                </a:solidFill>
                <a:latin typeface="Baskerville Old Face" pitchFamily="18" charset="0"/>
              </a:rPr>
              <a:t>later</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that</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month</a:t>
            </a:r>
            <a:r>
              <a:rPr lang="pl-PL" dirty="0" smtClean="0">
                <a:solidFill>
                  <a:schemeClr val="accent5"/>
                </a:solidFill>
                <a:latin typeface="Baskerville Old Face" pitchFamily="18" charset="0"/>
              </a:rPr>
              <a:t>. He </a:t>
            </a:r>
            <a:r>
              <a:rPr lang="pl-PL" dirty="0" err="1" smtClean="0">
                <a:solidFill>
                  <a:schemeClr val="accent5"/>
                </a:solidFill>
                <a:latin typeface="Baskerville Old Face" pitchFamily="18" charset="0"/>
              </a:rPr>
              <a:t>spent</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the</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next</a:t>
            </a:r>
            <a:r>
              <a:rPr lang="pl-PL" dirty="0" smtClean="0">
                <a:solidFill>
                  <a:schemeClr val="accent5"/>
                </a:solidFill>
                <a:latin typeface="Baskerville Old Face" pitchFamily="18" charset="0"/>
              </a:rPr>
              <a:t> five </a:t>
            </a:r>
            <a:r>
              <a:rPr lang="pl-PL" dirty="0" err="1" smtClean="0">
                <a:solidFill>
                  <a:schemeClr val="accent5"/>
                </a:solidFill>
                <a:latin typeface="Baskerville Old Face" pitchFamily="18" charset="0"/>
              </a:rPr>
              <a:t>years</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in</a:t>
            </a:r>
            <a:r>
              <a:rPr lang="pl-PL" dirty="0" smtClean="0">
                <a:solidFill>
                  <a:schemeClr val="accent5"/>
                </a:solidFill>
                <a:latin typeface="Baskerville Old Face" pitchFamily="18" charset="0"/>
              </a:rPr>
              <a:t> Saint Petersburg and </a:t>
            </a:r>
            <a:r>
              <a:rPr lang="pl-PL" dirty="0" err="1" smtClean="0">
                <a:solidFill>
                  <a:schemeClr val="accent5"/>
                </a:solidFill>
                <a:latin typeface="Baskerville Old Face" pitchFamily="18" charset="0"/>
              </a:rPr>
              <a:t>Moscow</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except</a:t>
            </a:r>
            <a:r>
              <a:rPr lang="pl-PL" dirty="0" smtClean="0">
                <a:solidFill>
                  <a:schemeClr val="accent5"/>
                </a:solidFill>
                <a:latin typeface="Baskerville Old Face" pitchFamily="18" charset="0"/>
              </a:rPr>
              <a:t> for a notable 1824 to 1825 </a:t>
            </a:r>
            <a:r>
              <a:rPr lang="pl-PL" dirty="0" err="1" smtClean="0">
                <a:solidFill>
                  <a:schemeClr val="accent5"/>
                </a:solidFill>
                <a:latin typeface="Baskerville Old Face" pitchFamily="18" charset="0"/>
              </a:rPr>
              <a:t>excursion</a:t>
            </a:r>
            <a:r>
              <a:rPr lang="pl-PL" dirty="0" smtClean="0">
                <a:solidFill>
                  <a:schemeClr val="accent5"/>
                </a:solidFill>
                <a:latin typeface="Baskerville Old Face" pitchFamily="18" charset="0"/>
              </a:rPr>
              <a:t> to Odessa, </a:t>
            </a:r>
            <a:r>
              <a:rPr lang="pl-PL" dirty="0" err="1" smtClean="0">
                <a:solidFill>
                  <a:schemeClr val="accent5"/>
                </a:solidFill>
                <a:latin typeface="Baskerville Old Face" pitchFamily="18" charset="0"/>
              </a:rPr>
              <a:t>then</a:t>
            </a:r>
            <a:r>
              <a:rPr lang="pl-PL" dirty="0" smtClean="0">
                <a:solidFill>
                  <a:schemeClr val="accent5"/>
                </a:solidFill>
                <a:latin typeface="Baskerville Old Face" pitchFamily="18" charset="0"/>
              </a:rPr>
              <a:t> on to </a:t>
            </a:r>
            <a:r>
              <a:rPr lang="pl-PL" dirty="0" err="1" smtClean="0">
                <a:solidFill>
                  <a:schemeClr val="accent5"/>
                </a:solidFill>
                <a:latin typeface="Baskerville Old Face" pitchFamily="18" charset="0"/>
              </a:rPr>
              <a:t>Crimea</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That</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visit</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from</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February</a:t>
            </a:r>
            <a:r>
              <a:rPr lang="pl-PL" dirty="0" smtClean="0">
                <a:solidFill>
                  <a:schemeClr val="accent5"/>
                </a:solidFill>
                <a:latin typeface="Baskerville Old Face" pitchFamily="18" charset="0"/>
              </a:rPr>
              <a:t> to </a:t>
            </a:r>
            <a:r>
              <a:rPr lang="pl-PL" dirty="0" err="1" smtClean="0">
                <a:solidFill>
                  <a:schemeClr val="accent5"/>
                </a:solidFill>
                <a:latin typeface="Baskerville Old Face" pitchFamily="18" charset="0"/>
              </a:rPr>
              <a:t>November</a:t>
            </a:r>
            <a:r>
              <a:rPr lang="pl-PL" dirty="0" smtClean="0">
                <a:solidFill>
                  <a:schemeClr val="accent5"/>
                </a:solidFill>
                <a:latin typeface="Baskerville Old Face" pitchFamily="18" charset="0"/>
              </a:rPr>
              <a:t> 1825, </a:t>
            </a:r>
            <a:r>
              <a:rPr lang="pl-PL" dirty="0" err="1" smtClean="0">
                <a:solidFill>
                  <a:schemeClr val="accent5"/>
                </a:solidFill>
                <a:latin typeface="Baskerville Old Face" pitchFamily="18" charset="0"/>
              </a:rPr>
              <a:t>inspired</a:t>
            </a:r>
            <a:r>
              <a:rPr lang="pl-PL" dirty="0" smtClean="0">
                <a:solidFill>
                  <a:schemeClr val="accent5"/>
                </a:solidFill>
                <a:latin typeface="Baskerville Old Face" pitchFamily="18" charset="0"/>
              </a:rPr>
              <a:t> a notable </a:t>
            </a:r>
            <a:r>
              <a:rPr lang="pl-PL" dirty="0" err="1" smtClean="0">
                <a:solidFill>
                  <a:schemeClr val="accent5"/>
                </a:solidFill>
                <a:latin typeface="Baskerville Old Face" pitchFamily="18" charset="0"/>
              </a:rPr>
              <a:t>collection</a:t>
            </a:r>
            <a:r>
              <a:rPr lang="pl-PL" dirty="0" smtClean="0">
                <a:solidFill>
                  <a:schemeClr val="accent5"/>
                </a:solidFill>
                <a:latin typeface="Baskerville Old Face" pitchFamily="18" charset="0"/>
              </a:rPr>
              <a:t> of </a:t>
            </a:r>
            <a:r>
              <a:rPr lang="pl-PL" dirty="0" err="1" smtClean="0">
                <a:solidFill>
                  <a:schemeClr val="accent5"/>
                </a:solidFill>
                <a:latin typeface="Baskerville Old Face" pitchFamily="18" charset="0"/>
              </a:rPr>
              <a:t>sonnets</a:t>
            </a:r>
            <a:r>
              <a:rPr lang="pl-PL" dirty="0" smtClean="0">
                <a:solidFill>
                  <a:schemeClr val="accent5"/>
                </a:solidFill>
                <a:latin typeface="Baskerville Old Face" pitchFamily="18" charset="0"/>
              </a:rPr>
              <a:t>.</a:t>
            </a:r>
          </a:p>
          <a:p>
            <a:pPr>
              <a:buNone/>
            </a:pPr>
            <a:endParaRPr lang="pl-PL" dirty="0">
              <a:solidFill>
                <a:schemeClr val="accent5"/>
              </a:solidFill>
              <a:latin typeface="Baskerville Old Face" pitchFamily="18" charset="0"/>
            </a:endParaRPr>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65124" y="1500174"/>
            <a:ext cx="10520404" cy="4886364"/>
          </a:xfrm>
        </p:spPr>
        <p:txBody>
          <a:bodyPr/>
          <a:lstStyle/>
          <a:p>
            <a:r>
              <a:rPr lang="pl-PL" dirty="0" smtClean="0">
                <a:solidFill>
                  <a:schemeClr val="accent5"/>
                </a:solidFill>
                <a:latin typeface="Baskerville Old Face" pitchFamily="18" charset="0"/>
              </a:rPr>
              <a:t>Adam Mickiewicz met a lot of </a:t>
            </a:r>
            <a:r>
              <a:rPr lang="pl-PL" dirty="0" err="1" smtClean="0">
                <a:solidFill>
                  <a:schemeClr val="accent5"/>
                </a:solidFill>
                <a:latin typeface="Baskerville Old Face" pitchFamily="18" charset="0"/>
              </a:rPr>
              <a:t>influential</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inviduals</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in</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Moscow</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They</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helped</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him</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obtain</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passport</a:t>
            </a:r>
            <a:r>
              <a:rPr lang="pl-PL" dirty="0" smtClean="0">
                <a:solidFill>
                  <a:schemeClr val="accent5"/>
                </a:solidFill>
                <a:latin typeface="Baskerville Old Face" pitchFamily="18" charset="0"/>
              </a:rPr>
              <a:t> and </a:t>
            </a:r>
            <a:r>
              <a:rPr lang="pl-PL" dirty="0" err="1" smtClean="0">
                <a:solidFill>
                  <a:schemeClr val="accent5"/>
                </a:solidFill>
                <a:latin typeface="Baskerville Old Face" pitchFamily="18" charset="0"/>
              </a:rPr>
              <a:t>permission</a:t>
            </a:r>
            <a:r>
              <a:rPr lang="pl-PL" dirty="0" smtClean="0">
                <a:solidFill>
                  <a:schemeClr val="accent5"/>
                </a:solidFill>
                <a:latin typeface="Baskerville Old Face" pitchFamily="18" charset="0"/>
              </a:rPr>
              <a:t> to </a:t>
            </a:r>
            <a:r>
              <a:rPr lang="pl-PL" dirty="0" err="1" smtClean="0">
                <a:solidFill>
                  <a:schemeClr val="accent5"/>
                </a:solidFill>
                <a:latin typeface="Baskerville Old Face" pitchFamily="18" charset="0"/>
              </a:rPr>
              <a:t>leave</a:t>
            </a:r>
            <a:r>
              <a:rPr lang="pl-PL" dirty="0" smtClean="0">
                <a:solidFill>
                  <a:schemeClr val="accent5"/>
                </a:solidFill>
                <a:latin typeface="Baskerville Old Face" pitchFamily="18" charset="0"/>
              </a:rPr>
              <a:t> Russia for Western Europe.</a:t>
            </a:r>
          </a:p>
          <a:p>
            <a:r>
              <a:rPr lang="pl-PL" dirty="0" smtClean="0">
                <a:solidFill>
                  <a:schemeClr val="accent5"/>
                </a:solidFill>
                <a:latin typeface="Baskerville Old Face" pitchFamily="18" charset="0"/>
              </a:rPr>
              <a:t>He </a:t>
            </a:r>
            <a:r>
              <a:rPr lang="pl-PL" dirty="0" err="1" smtClean="0">
                <a:solidFill>
                  <a:schemeClr val="accent5"/>
                </a:solidFill>
                <a:latin typeface="Baskerville Old Face" pitchFamily="18" charset="0"/>
              </a:rPr>
              <a:t>visited</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Prague</a:t>
            </a:r>
            <a:r>
              <a:rPr lang="pl-PL" dirty="0" smtClean="0">
                <a:solidFill>
                  <a:schemeClr val="accent5"/>
                </a:solidFill>
                <a:latin typeface="Baskerville Old Face" pitchFamily="18" charset="0"/>
              </a:rPr>
              <a:t> and </a:t>
            </a:r>
            <a:r>
              <a:rPr lang="pl-PL" dirty="0" err="1" smtClean="0">
                <a:solidFill>
                  <a:schemeClr val="accent5"/>
                </a:solidFill>
                <a:latin typeface="Baskerville Old Face" pitchFamily="18" charset="0"/>
              </a:rPr>
              <a:t>then</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he</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returned</a:t>
            </a:r>
            <a:r>
              <a:rPr lang="pl-PL" dirty="0" smtClean="0">
                <a:solidFill>
                  <a:schemeClr val="accent5"/>
                </a:solidFill>
                <a:latin typeface="Baskerville Old Face" pitchFamily="18" charset="0"/>
              </a:rPr>
              <a:t> to Weimar. </a:t>
            </a:r>
            <a:r>
              <a:rPr lang="pl-PL" dirty="0" err="1" smtClean="0">
                <a:solidFill>
                  <a:schemeClr val="accent5"/>
                </a:solidFill>
                <a:latin typeface="Baskerville Old Face" pitchFamily="18" charset="0"/>
              </a:rPr>
              <a:t>Next</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he</a:t>
            </a:r>
            <a:r>
              <a:rPr lang="pl-PL" dirty="0" smtClean="0">
                <a:solidFill>
                  <a:schemeClr val="accent5"/>
                </a:solidFill>
                <a:latin typeface="Baskerville Old Face" pitchFamily="18" charset="0"/>
              </a:rPr>
              <a:t> was </a:t>
            </a:r>
            <a:r>
              <a:rPr lang="pl-PL" dirty="0" err="1" smtClean="0">
                <a:solidFill>
                  <a:schemeClr val="accent5"/>
                </a:solidFill>
                <a:latin typeface="Baskerville Old Face" pitchFamily="18" charset="0"/>
              </a:rPr>
              <a:t>in</a:t>
            </a:r>
            <a:r>
              <a:rPr lang="pl-PL" dirty="0" smtClean="0">
                <a:solidFill>
                  <a:schemeClr val="accent5"/>
                </a:solidFill>
                <a:latin typeface="Baskerville Old Face" pitchFamily="18" charset="0"/>
              </a:rPr>
              <a:t> Germany and </a:t>
            </a:r>
            <a:r>
              <a:rPr lang="pl-PL" dirty="0" err="1" smtClean="0">
                <a:solidFill>
                  <a:schemeClr val="accent5"/>
                </a:solidFill>
                <a:latin typeface="Baskerville Old Face" pitchFamily="18" charset="0"/>
              </a:rPr>
              <a:t>Italy</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When</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in</a:t>
            </a:r>
            <a:r>
              <a:rPr lang="pl-PL" dirty="0" smtClean="0">
                <a:solidFill>
                  <a:schemeClr val="accent5"/>
                </a:solidFill>
                <a:latin typeface="Baskerville Old Face" pitchFamily="18" charset="0"/>
              </a:rPr>
              <a:t> Poland </a:t>
            </a:r>
            <a:r>
              <a:rPr lang="pl-PL" dirty="0" err="1" smtClean="0">
                <a:solidFill>
                  <a:schemeClr val="accent5"/>
                </a:solidFill>
                <a:latin typeface="Baskerville Old Face" pitchFamily="18" charset="0"/>
              </a:rPr>
              <a:t>the</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November</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Uprising</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broke</a:t>
            </a:r>
            <a:r>
              <a:rPr lang="pl-PL" dirty="0" smtClean="0">
                <a:solidFill>
                  <a:schemeClr val="accent5"/>
                </a:solidFill>
                <a:latin typeface="Baskerville Old Face" pitchFamily="18" charset="0"/>
              </a:rPr>
              <a:t> out </a:t>
            </a:r>
            <a:r>
              <a:rPr lang="pl-PL" dirty="0" err="1" smtClean="0">
                <a:solidFill>
                  <a:schemeClr val="accent5"/>
                </a:solidFill>
                <a:latin typeface="Baskerville Old Face" pitchFamily="18" charset="0"/>
              </a:rPr>
              <a:t>he</a:t>
            </a:r>
            <a:r>
              <a:rPr lang="pl-PL" dirty="0" smtClean="0">
                <a:solidFill>
                  <a:schemeClr val="accent5"/>
                </a:solidFill>
                <a:latin typeface="Baskerville Old Face" pitchFamily="18" charset="0"/>
              </a:rPr>
              <a:t> was </a:t>
            </a:r>
            <a:r>
              <a:rPr lang="pl-PL" dirty="0" err="1" smtClean="0">
                <a:solidFill>
                  <a:schemeClr val="accent5"/>
                </a:solidFill>
                <a:latin typeface="Baskerville Old Face" pitchFamily="18" charset="0"/>
              </a:rPr>
              <a:t>in</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Rome</a:t>
            </a:r>
            <a:r>
              <a:rPr lang="pl-PL" dirty="0" smtClean="0">
                <a:solidFill>
                  <a:schemeClr val="accent5"/>
                </a:solidFill>
                <a:latin typeface="Baskerville Old Face" pitchFamily="18" charset="0"/>
              </a:rPr>
              <a:t>. Mickiewicz </a:t>
            </a:r>
            <a:r>
              <a:rPr lang="pl-PL" dirty="0" err="1" smtClean="0">
                <a:solidFill>
                  <a:schemeClr val="accent5"/>
                </a:solidFill>
                <a:latin typeface="Baskerville Old Face" pitchFamily="18" charset="0"/>
              </a:rPr>
              <a:t>stayed</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several</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months</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in</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Dresden</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in</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Saxony</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where</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he</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wrote</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the</a:t>
            </a:r>
            <a:r>
              <a:rPr lang="pl-PL" dirty="0" smtClean="0">
                <a:solidFill>
                  <a:schemeClr val="accent5"/>
                </a:solidFill>
                <a:latin typeface="Baskerville Old Face" pitchFamily="18" charset="0"/>
              </a:rPr>
              <a:t> third part of his </a:t>
            </a:r>
            <a:r>
              <a:rPr lang="pl-PL" dirty="0" err="1" smtClean="0">
                <a:solidFill>
                  <a:schemeClr val="accent5"/>
                </a:solidFill>
                <a:latin typeface="Baskerville Old Face" pitchFamily="18" charset="0"/>
              </a:rPr>
              <a:t>poem</a:t>
            </a:r>
            <a:r>
              <a:rPr lang="pl-PL" dirty="0" smtClean="0">
                <a:solidFill>
                  <a:schemeClr val="accent5"/>
                </a:solidFill>
                <a:latin typeface="Baskerville Old Face" pitchFamily="18" charset="0"/>
              </a:rPr>
              <a:t> "Dziady".</a:t>
            </a:r>
          </a:p>
          <a:p>
            <a:r>
              <a:rPr lang="pl-PL" dirty="0" smtClean="0">
                <a:solidFill>
                  <a:schemeClr val="accent5"/>
                </a:solidFill>
                <a:latin typeface="Baskerville Old Face" pitchFamily="18" charset="0"/>
              </a:rPr>
              <a:t>On 31 </a:t>
            </a:r>
            <a:r>
              <a:rPr lang="pl-PL" dirty="0" err="1" smtClean="0">
                <a:solidFill>
                  <a:schemeClr val="accent5"/>
                </a:solidFill>
                <a:latin typeface="Baskerville Old Face" pitchFamily="18" charset="0"/>
              </a:rPr>
              <a:t>July</a:t>
            </a:r>
            <a:r>
              <a:rPr lang="pl-PL" dirty="0" smtClean="0">
                <a:solidFill>
                  <a:schemeClr val="accent5"/>
                </a:solidFill>
                <a:latin typeface="Baskerville Old Face" pitchFamily="18" charset="0"/>
              </a:rPr>
              <a:t> 1832 </a:t>
            </a:r>
            <a:r>
              <a:rPr lang="pl-PL" dirty="0" err="1" smtClean="0">
                <a:solidFill>
                  <a:schemeClr val="accent5"/>
                </a:solidFill>
                <a:latin typeface="Baskerville Old Face" pitchFamily="18" charset="0"/>
              </a:rPr>
              <a:t>he</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arrived</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in</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Paris</a:t>
            </a:r>
            <a:r>
              <a:rPr lang="pl-PL" dirty="0" smtClean="0">
                <a:solidFill>
                  <a:schemeClr val="accent5"/>
                </a:solidFill>
                <a:latin typeface="Baskerville Old Face" pitchFamily="18" charset="0"/>
              </a:rPr>
              <a:t>. In 1834 </a:t>
            </a:r>
            <a:r>
              <a:rPr lang="pl-PL" dirty="0" err="1" smtClean="0">
                <a:solidFill>
                  <a:schemeClr val="accent5"/>
                </a:solidFill>
                <a:latin typeface="Baskerville Old Face" pitchFamily="18" charset="0"/>
              </a:rPr>
              <a:t>he</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published</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another</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masterpiece</a:t>
            </a:r>
            <a:r>
              <a:rPr lang="pl-PL" dirty="0" smtClean="0">
                <a:solidFill>
                  <a:schemeClr val="accent5"/>
                </a:solidFill>
                <a:latin typeface="Baskerville Old Face" pitchFamily="18" charset="0"/>
              </a:rPr>
              <a:t>, his </a:t>
            </a:r>
            <a:r>
              <a:rPr lang="pl-PL" dirty="0" err="1" smtClean="0">
                <a:solidFill>
                  <a:schemeClr val="accent5"/>
                </a:solidFill>
                <a:latin typeface="Baskerville Old Face" pitchFamily="18" charset="0"/>
              </a:rPr>
              <a:t>epic</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poem</a:t>
            </a:r>
            <a:r>
              <a:rPr lang="pl-PL" dirty="0" smtClean="0">
                <a:solidFill>
                  <a:schemeClr val="accent5"/>
                </a:solidFill>
                <a:latin typeface="Baskerville Old Face" pitchFamily="18" charset="0"/>
              </a:rPr>
              <a:t> "Pan Tadeusz".</a:t>
            </a:r>
          </a:p>
          <a:p>
            <a:r>
              <a:rPr lang="pl-PL" dirty="0" smtClean="0">
                <a:solidFill>
                  <a:schemeClr val="accent5"/>
                </a:solidFill>
                <a:latin typeface="Baskerville Old Face" pitchFamily="18" charset="0"/>
              </a:rPr>
              <a:t>He </a:t>
            </a:r>
            <a:r>
              <a:rPr lang="pl-PL" dirty="0" err="1" smtClean="0">
                <a:solidFill>
                  <a:schemeClr val="accent5"/>
                </a:solidFill>
                <a:latin typeface="Baskerville Old Face" pitchFamily="18" charset="0"/>
              </a:rPr>
              <a:t>visited</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Constantinople</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in</a:t>
            </a:r>
            <a:r>
              <a:rPr lang="pl-PL" dirty="0" smtClean="0">
                <a:solidFill>
                  <a:schemeClr val="accent5"/>
                </a:solidFill>
                <a:latin typeface="Baskerville Old Face" pitchFamily="18" charset="0"/>
              </a:rPr>
              <a:t> 1855 </a:t>
            </a:r>
            <a:r>
              <a:rPr lang="pl-PL" dirty="0" err="1" smtClean="0">
                <a:solidFill>
                  <a:schemeClr val="accent5"/>
                </a:solidFill>
                <a:latin typeface="Baskerville Old Face" pitchFamily="18" charset="0"/>
              </a:rPr>
              <a:t>where</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he</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died</a:t>
            </a:r>
            <a:r>
              <a:rPr lang="pl-PL" dirty="0" smtClean="0">
                <a:solidFill>
                  <a:schemeClr val="accent5"/>
                </a:solidFill>
                <a:latin typeface="Baskerville Old Face" pitchFamily="18" charset="0"/>
              </a:rPr>
              <a:t> on 26 </a:t>
            </a:r>
            <a:r>
              <a:rPr lang="pl-PL" dirty="0" err="1" smtClean="0">
                <a:solidFill>
                  <a:schemeClr val="accent5"/>
                </a:solidFill>
                <a:latin typeface="Baskerville Old Face" pitchFamily="18" charset="0"/>
              </a:rPr>
              <a:t>November</a:t>
            </a:r>
            <a:r>
              <a:rPr lang="pl-PL" dirty="0" smtClean="0">
                <a:solidFill>
                  <a:schemeClr val="accent5"/>
                </a:solidFill>
                <a:latin typeface="Baskerville Old Face" pitchFamily="18" charset="0"/>
              </a:rPr>
              <a:t> 1855. </a:t>
            </a:r>
            <a:r>
              <a:rPr lang="pl-PL" dirty="0" err="1" smtClean="0">
                <a:solidFill>
                  <a:schemeClr val="accent5"/>
                </a:solidFill>
                <a:latin typeface="Baskerville Old Face" pitchFamily="18" charset="0"/>
              </a:rPr>
              <a:t>Now</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he</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is</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buried</a:t>
            </a:r>
            <a:r>
              <a:rPr lang="pl-PL" dirty="0" smtClean="0">
                <a:solidFill>
                  <a:schemeClr val="accent5"/>
                </a:solidFill>
                <a:latin typeface="Baskerville Old Face" pitchFamily="18" charset="0"/>
              </a:rPr>
              <a:t> </a:t>
            </a:r>
            <a:r>
              <a:rPr lang="pl-PL" dirty="0" err="1" smtClean="0">
                <a:solidFill>
                  <a:schemeClr val="accent5"/>
                </a:solidFill>
                <a:latin typeface="Baskerville Old Face" pitchFamily="18" charset="0"/>
              </a:rPr>
              <a:t>in</a:t>
            </a:r>
            <a:r>
              <a:rPr lang="pl-PL" dirty="0" smtClean="0">
                <a:solidFill>
                  <a:schemeClr val="accent5"/>
                </a:solidFill>
                <a:latin typeface="Baskerville Old Face" pitchFamily="18" charset="0"/>
              </a:rPr>
              <a:t> Wawel </a:t>
            </a:r>
            <a:r>
              <a:rPr lang="pl-PL" dirty="0" err="1" smtClean="0">
                <a:solidFill>
                  <a:schemeClr val="accent5"/>
                </a:solidFill>
                <a:latin typeface="Baskerville Old Face" pitchFamily="18" charset="0"/>
              </a:rPr>
              <a:t>in</a:t>
            </a:r>
            <a:r>
              <a:rPr lang="pl-PL" dirty="0" smtClean="0">
                <a:solidFill>
                  <a:schemeClr val="accent5"/>
                </a:solidFill>
                <a:latin typeface="Baskerville Old Face" pitchFamily="18" charset="0"/>
              </a:rPr>
              <a:t> Poland.</a:t>
            </a:r>
          </a:p>
          <a:p>
            <a:endParaRPr lang="pl-PL" dirty="0"/>
          </a:p>
        </p:txBody>
      </p:sp>
      <p:sp>
        <p:nvSpPr>
          <p:cNvPr id="5" name="Tytuł 1"/>
          <p:cNvSpPr>
            <a:spLocks noGrp="1"/>
          </p:cNvSpPr>
          <p:nvPr>
            <p:ph type="title"/>
          </p:nvPr>
        </p:nvSpPr>
        <p:spPr>
          <a:xfrm>
            <a:off x="950876" y="1071546"/>
            <a:ext cx="5500726" cy="1071570"/>
          </a:xfrm>
        </p:spPr>
        <p:txBody>
          <a:bodyPr>
            <a:noAutofit/>
          </a:bodyPr>
          <a:lstStyle/>
          <a:p>
            <a:r>
              <a:rPr lang="pl-PL"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parajita" pitchFamily="34" charset="0"/>
                <a:cs typeface="Aparajita" pitchFamily="34" charset="0"/>
              </a:rPr>
              <a:t>Adam Mickiewicz </a:t>
            </a:r>
            <a:br>
              <a:rPr lang="pl-PL"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parajita" pitchFamily="34" charset="0"/>
                <a:cs typeface="Aparajita" pitchFamily="34" charset="0"/>
              </a:rPr>
            </a:br>
            <a:endParaRPr lang="pl-PL"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parajita" pitchFamily="34" charset="0"/>
              <a:cs typeface="Aparajita" pitchFamily="34" charset="0"/>
            </a:endParaRPr>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igracje Polaków">
  <a:themeElements>
    <a:clrScheme name="Niestandardowy 34">
      <a:dk1>
        <a:srgbClr val="F7C890"/>
      </a:dk1>
      <a:lt1>
        <a:srgbClr val="B2C4DA"/>
      </a:lt1>
      <a:dk2>
        <a:srgbClr val="444D26"/>
      </a:dk2>
      <a:lt2>
        <a:srgbClr val="6F6702"/>
      </a:lt2>
      <a:accent1>
        <a:srgbClr val="A5B592"/>
      </a:accent1>
      <a:accent2>
        <a:srgbClr val="F3A447"/>
      </a:accent2>
      <a:accent3>
        <a:srgbClr val="E7BC29"/>
      </a:accent3>
      <a:accent4>
        <a:srgbClr val="D092A7"/>
      </a:accent4>
      <a:accent5>
        <a:srgbClr val="262626"/>
      </a:accent5>
      <a:accent6>
        <a:srgbClr val="809EC2"/>
      </a:accent6>
      <a:hlink>
        <a:srgbClr val="8E58B6"/>
      </a:hlink>
      <a:folHlink>
        <a:srgbClr val="7F6F6F"/>
      </a:folHlink>
    </a:clrScheme>
    <a:fontScheme name="Continental_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PExecutable xmlns="29baff33-f40f-4664-8054-1bde3cabf4f6" xsi:nil="true"/>
    <SubmitterId xmlns="29baff33-f40f-4664-8054-1bde3cabf4f6" xsi:nil="true"/>
    <DirectSourceMarket xmlns="29baff33-f40f-4664-8054-1bde3cabf4f6">english</DirectSourceMarket>
    <ThumbnailAssetId xmlns="29baff33-f40f-4664-8054-1bde3cabf4f6" xsi:nil="true"/>
    <AssetType xmlns="29baff33-f40f-4664-8054-1bde3cabf4f6">TP</AssetType>
    <Milestone xmlns="29baff33-f40f-4664-8054-1bde3cabf4f6" xsi:nil="true"/>
    <OriginAsset xmlns="29baff33-f40f-4664-8054-1bde3cabf4f6" xsi:nil="true"/>
    <TPComponent xmlns="29baff33-f40f-4664-8054-1bde3cabf4f6" xsi:nil="true"/>
    <AssetId xmlns="29baff33-f40f-4664-8054-1bde3cabf4f6">TP102804890</AssetId>
    <TPFriendlyName xmlns="29baff33-f40f-4664-8054-1bde3cabf4f6" xsi:nil="true"/>
    <SourceTitle xmlns="29baff33-f40f-4664-8054-1bde3cabf4f6" xsi:nil="true"/>
    <TPApplication xmlns="29baff33-f40f-4664-8054-1bde3cabf4f6" xsi:nil="true"/>
    <TPLaunchHelpLink xmlns="29baff33-f40f-4664-8054-1bde3cabf4f6" xsi:nil="true"/>
    <OpenTemplate xmlns="29baff33-f40f-4664-8054-1bde3cabf4f6">true</OpenTemplate>
    <CrawlForDependencies xmlns="29baff33-f40f-4664-8054-1bde3cabf4f6">false</CrawlForDependencies>
    <ParentAssetId xmlns="29baff33-f40f-4664-8054-1bde3cabf4f6" xsi:nil="true"/>
    <TrustLevel xmlns="29baff33-f40f-4664-8054-1bde3cabf4f6">1 Microsoft Managed Content</TrustLevel>
    <PublishStatusLookup xmlns="29baff33-f40f-4664-8054-1bde3cabf4f6">
      <Value>354089</Value>
    </PublishStatusLookup>
    <LocLastLocAttemptVersionLookup xmlns="29baff33-f40f-4664-8054-1bde3cabf4f6">172924</LocLastLocAttemptVersionLookup>
    <TemplateTemplateType xmlns="29baff33-f40f-4664-8054-1bde3cabf4f6">PowerPoint Presentation Template</TemplateTemplateType>
    <IsSearchable xmlns="29baff33-f40f-4664-8054-1bde3cabf4f6">true</IsSearchable>
    <TPNamespace xmlns="29baff33-f40f-4664-8054-1bde3cabf4f6" xsi:nil="true"/>
    <Markets xmlns="29baff33-f40f-4664-8054-1bde3cabf4f6"/>
    <OriginalSourceMarket xmlns="29baff33-f40f-4664-8054-1bde3cabf4f6">english</OriginalSourceMarket>
    <APDescription xmlns="29baff33-f40f-4664-8054-1bde3cabf4f6">This template - appropriate for students, teachers, or businesses -  features a title slide with a world map in a gray-on-gray color scheme. It's one of a related series of templates, each featuring a different continent.  This template is compatible with PowerPoint 2013 and later, and offers a variety of slide layouts including title slides, bulleted lists, photo with captions, a sample chart, and blank slide, all in a widescreen (16X9) format.
</APDescription>
    <TPInstallLocation xmlns="29baff33-f40f-4664-8054-1bde3cabf4f6" xsi:nil="true"/>
    <TPAppVersion xmlns="29baff33-f40f-4664-8054-1bde3cabf4f6" xsi:nil="true"/>
    <TPCommandLine xmlns="29baff33-f40f-4664-8054-1bde3cabf4f6" xsi:nil="true"/>
    <APAuthor xmlns="29baff33-f40f-4664-8054-1bde3cabf4f6">
      <UserInfo>
        <DisplayName/>
        <AccountId>1073741823</AccountId>
        <AccountType/>
      </UserInfo>
    </APAuthor>
    <EditorialStatus xmlns="29baff33-f40f-4664-8054-1bde3cabf4f6">Complete</EditorialStatus>
    <PublishTargets xmlns="29baff33-f40f-4664-8054-1bde3cabf4f6">OfficeOnlineVNext</PublishTargets>
    <TPLaunchHelpLinkType xmlns="29baff33-f40f-4664-8054-1bde3cabf4f6">Template</TPLaunchHelpLinkType>
    <OriginalRelease xmlns="29baff33-f40f-4664-8054-1bde3cabf4f6">14</OriginalRelease>
    <AssetStart xmlns="29baff33-f40f-4664-8054-1bde3cabf4f6">2011-12-20T02:35:00+00:00</AssetStart>
    <FriendlyTitle xmlns="29baff33-f40f-4664-8054-1bde3cabf4f6" xsi:nil="true"/>
    <TPClientViewer xmlns="29baff33-f40f-4664-8054-1bde3cabf4f6" xsi:nil="true"/>
    <CSXHash xmlns="29baff33-f40f-4664-8054-1bde3cabf4f6" xsi:nil="true"/>
    <IsDeleted xmlns="29baff33-f40f-4664-8054-1bde3cabf4f6">false</IsDeleted>
    <ShowIn xmlns="29baff33-f40f-4664-8054-1bde3cabf4f6">Show everywhere</ShowIn>
    <UANotes xmlns="29baff33-f40f-4664-8054-1bde3cabf4f6" xsi:nil="true"/>
    <TemplateStatus xmlns="29baff33-f40f-4664-8054-1bde3cabf4f6">Complete</TemplateStatus>
    <Downloads xmlns="29baff33-f40f-4664-8054-1bde3cabf4f6">0</Downloads>
    <ApprovalLog xmlns="29baff33-f40f-4664-8054-1bde3cabf4f6" xsi:nil="true"/>
    <InternalTagsTaxHTField0 xmlns="29baff33-f40f-4664-8054-1bde3cabf4f6">
      <Terms xmlns="http://schemas.microsoft.com/office/infopath/2007/PartnerControls"/>
    </InternalTagsTaxHTField0>
    <TimesCloned xmlns="29baff33-f40f-4664-8054-1bde3cabf4f6" xsi:nil="true"/>
    <CampaignTagsTaxHTField0 xmlns="29baff33-f40f-4664-8054-1bde3cabf4f6">
      <Terms xmlns="http://schemas.microsoft.com/office/infopath/2007/PartnerControls"/>
    </CampaignTagsTaxHTField0>
    <OutputCachingOn xmlns="29baff33-f40f-4664-8054-1bde3cabf4f6">false</OutputCachingOn>
    <PlannedPubDate xmlns="29baff33-f40f-4664-8054-1bde3cabf4f6" xsi:nil="true"/>
    <BlockPublish xmlns="29baff33-f40f-4664-8054-1bde3cabf4f6">false</BlockPublish>
    <MarketSpecific xmlns="29baff33-f40f-4664-8054-1bde3cabf4f6">false</MarketSpecific>
    <LocManualTestRequired xmlns="29baff33-f40f-4664-8054-1bde3cabf4f6">false</LocManualTestRequired>
    <LocRecommendedHandoff xmlns="29baff33-f40f-4664-8054-1bde3cabf4f6" xsi:nil="true"/>
    <LocalizationTagsTaxHTField0 xmlns="29baff33-f40f-4664-8054-1bde3cabf4f6">
      <Terms xmlns="http://schemas.microsoft.com/office/infopath/2007/PartnerControls"/>
    </LocalizationTagsTaxHTField0>
    <ContentItem xmlns="29baff33-f40f-4664-8054-1bde3cabf4f6" xsi:nil="true"/>
    <HandoffToMSDN xmlns="29baff33-f40f-4664-8054-1bde3cabf4f6" xsi:nil="true"/>
    <ArtSampleDocs xmlns="29baff33-f40f-4664-8054-1bde3cabf4f6" xsi:nil="true"/>
    <APEditor xmlns="29baff33-f40f-4664-8054-1bde3cabf4f6">
      <UserInfo>
        <DisplayName/>
        <AccountId xsi:nil="true"/>
        <AccountType/>
      </UserInfo>
    </APEditor>
    <MachineTranslated xmlns="29baff33-f40f-4664-8054-1bde3cabf4f6">false</MachineTranslated>
    <Manager xmlns="29baff33-f40f-4664-8054-1bde3cabf4f6" xsi:nil="true"/>
    <OOCacheId xmlns="29baff33-f40f-4664-8054-1bde3cabf4f6" xsi:nil="true"/>
    <LastModifiedDateTime xmlns="29baff33-f40f-4664-8054-1bde3cabf4f6" xsi:nil="true"/>
    <BusinessGroup xmlns="29baff33-f40f-4664-8054-1bde3cabf4f6" xsi:nil="true"/>
    <AcquiredFrom xmlns="29baff33-f40f-4664-8054-1bde3cabf4f6">Internal MS</AcquiredFrom>
    <IntlLangReviewDate xmlns="29baff33-f40f-4664-8054-1bde3cabf4f6" xsi:nil="true"/>
    <DSATActionTaken xmlns="29baff33-f40f-4664-8054-1bde3cabf4f6" xsi:nil="true"/>
    <PolicheckWords xmlns="29baff33-f40f-4664-8054-1bde3cabf4f6" xsi:nil="true"/>
    <IntlLocPriority xmlns="29baff33-f40f-4664-8054-1bde3cabf4f6" xsi:nil="true"/>
    <ApprovalStatus xmlns="29baff33-f40f-4664-8054-1bde3cabf4f6">InProgress</ApprovalStatus>
    <LastHandOff xmlns="29baff33-f40f-4664-8054-1bde3cabf4f6" xsi:nil="true"/>
    <LegacyData xmlns="29baff33-f40f-4664-8054-1bde3cabf4f6" xsi:nil="true"/>
    <Providers xmlns="29baff33-f40f-4664-8054-1bde3cabf4f6" xsi:nil="true"/>
    <UALocComments xmlns="29baff33-f40f-4664-8054-1bde3cabf4f6" xsi:nil="true"/>
    <UALocRecommendation xmlns="29baff33-f40f-4664-8054-1bde3cabf4f6">Localize</UALocRecommendation>
    <UACurrentWords xmlns="29baff33-f40f-4664-8054-1bde3cabf4f6" xsi:nil="true"/>
    <AssetExpire xmlns="29baff33-f40f-4664-8054-1bde3cabf4f6">2029-01-01T00:00:00+00:00</AssetExpire>
    <CSXUpdate xmlns="29baff33-f40f-4664-8054-1bde3cabf4f6">false</CSXUpdate>
    <FeatureTagsTaxHTField0 xmlns="29baff33-f40f-4664-8054-1bde3cabf4f6">
      <Terms xmlns="http://schemas.microsoft.com/office/infopath/2007/PartnerControls"/>
    </FeatureTagsTaxHTField0>
    <Provider xmlns="29baff33-f40f-4664-8054-1bde3cabf4f6" xsi:nil="true"/>
    <CSXSubmissionDate xmlns="29baff33-f40f-4664-8054-1bde3cabf4f6" xsi:nil="true"/>
    <TaxCatchAll xmlns="29baff33-f40f-4664-8054-1bde3cabf4f6"/>
    <BugNumber xmlns="29baff33-f40f-4664-8054-1bde3cabf4f6" xsi:nil="true"/>
    <EditorialTags xmlns="29baff33-f40f-4664-8054-1bde3cabf4f6" xsi:nil="true"/>
    <LocComments xmlns="29baff33-f40f-4664-8054-1bde3cabf4f6" xsi:nil="true"/>
    <RecommendationsModifier xmlns="29baff33-f40f-4664-8054-1bde3cabf4f6" xsi:nil="true"/>
    <ScenarioTagsTaxHTField0 xmlns="29baff33-f40f-4664-8054-1bde3cabf4f6">
      <Terms xmlns="http://schemas.microsoft.com/office/infopath/2007/PartnerControls"/>
    </ScenarioTagsTaxHTField0>
    <VoteCount xmlns="29baff33-f40f-4664-8054-1bde3cabf4f6" xsi:nil="true"/>
    <CSXSubmissionMarket xmlns="29baff33-f40f-4664-8054-1bde3cabf4f6" xsi:nil="true"/>
    <PrimaryImageGen xmlns="29baff33-f40f-4664-8054-1bde3cabf4f6">false</PrimaryImageGen>
    <IntlLangReview xmlns="29baff33-f40f-4664-8054-1bde3cabf4f6">false</IntlLangReview>
    <NumericId xmlns="29baff33-f40f-4664-8054-1bde3cabf4f6" xsi:nil="true"/>
    <ClipArtFilename xmlns="29baff33-f40f-4664-8054-1bde3cabf4f6" xsi:nil="true"/>
    <IntlLangReviewer xmlns="29baff33-f40f-4664-8054-1bde3cabf4f6" xsi:nil="true"/>
    <UAProjectedTotalWords xmlns="29baff33-f40f-4664-8054-1bde3cabf4f6" xsi:nil="true"/>
    <LocMarketGroupTiers2 xmlns="29baff33-f40f-4664-8054-1bde3cabf4f6"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CFA5F52AA0A00C4CBEF2A37681B2318F04009FDCD24A096B5E4C8184D4910FEB1A76" ma:contentTypeVersion="56" ma:contentTypeDescription="Create a new document." ma:contentTypeScope="" ma:versionID="e2b161dd106aa6ff43a2053ab7ed0d23">
  <xsd:schema xmlns:xsd="http://www.w3.org/2001/XMLSchema" xmlns:xs="http://www.w3.org/2001/XMLSchema" xmlns:p="http://schemas.microsoft.com/office/2006/metadata/properties" xmlns:ns2="29baff33-f40f-4664-8054-1bde3cabf4f6" targetNamespace="http://schemas.microsoft.com/office/2006/metadata/properties" ma:root="true" ma:fieldsID="df3fe752eed498a1554dc026fa12eabd" ns2:_="">
    <xsd:import namespace="29baff33-f40f-4664-8054-1bde3cabf4f6"/>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baff33-f40f-4664-8054-1bde3cabf4f6"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lockPublish" ma:index="12" nillable="true" ma:displayName="Block from Publishing?" ma:default="" ma:internalName="BlockPublish" ma:readOnly="false">
      <xsd:simpleType>
        <xsd:restriction base="dms:Boolean"/>
      </xsd:simpleType>
    </xsd:element>
    <xsd:element name="BugNumber" ma:index="13" nillable="true" ma:displayName="Bug Number" ma:default="" ma:internalName="BugNumber" ma:readOnly="false">
      <xsd:simpleType>
        <xsd:restriction base="dms:Text"/>
      </xsd:simpleType>
    </xsd:element>
    <xsd:element name="CampaignTagsTaxHTField0" ma:index="15" nillable="true" ma:taxonomy="true" ma:internalName="CampaignTagsTaxHTField0" ma:taxonomyFieldName="CampaignTags" ma:displayName="Campaigns" ma:readOnly="false" ma:default="" ma:fieldId="{35ae66bf-e87d-41c1-aaaa-5f9779661904}"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6" nillable="true" ma:displayName="Client Viewer" ma:default="" ma:internalName="TPClientViewer">
      <xsd:simpleType>
        <xsd:restriction base="dms:Text"/>
      </xsd:simpleType>
    </xsd:element>
    <xsd:element name="ClipArtFilename" ma:index="17" nillable="true" ma:displayName="Clip Art Name" ma:default="" ma:internalName="ClipArtFilename" ma:readOnly="false">
      <xsd:simpleType>
        <xsd:restriction base="dms:Text"/>
      </xsd:simpleType>
    </xsd:element>
    <xsd:element name="TPCommandLine" ma:index="18" nillable="true" ma:displayName="Command Line" ma:default="" ma:internalName="TPCommandLine">
      <xsd:simpleType>
        <xsd:restriction base="dms:Text"/>
      </xsd:simpleType>
    </xsd:element>
    <xsd:element name="TPComponent" ma:index="19" nillable="true" ma:displayName="Component" ma:default="" ma:internalName="TPComponent">
      <xsd:simpleType>
        <xsd:restriction base="dms:Text"/>
      </xsd:simpleType>
    </xsd:element>
    <xsd:element name="ContentItem" ma:index="20" nillable="true" ma:displayName="Content Item" ma:default="" ma:hidden="true" ma:internalName="ContentItem" ma:readOnly="false">
      <xsd:simpleType>
        <xsd:restriction base="dms:Unknown"/>
      </xsd:simpleType>
    </xsd:element>
    <xsd:element name="CrawlForDependencies" ma:index="22" nillable="true" ma:displayName="Crawl for Dependencies?" ma:default="true" ma:internalName="CrawlForDependencies" ma:readOnly="false">
      <xsd:simpleType>
        <xsd:restriction base="dms:Boolean"/>
      </xsd:simpleType>
    </xsd:element>
    <xsd:element name="CSXHash" ma:index="25" nillable="true" ma:displayName="CSX Hash" ma:default="" ma:indexed="true" ma:internalName="CSXHash" ma:readOnly="false">
      <xsd:simpleType>
        <xsd:restriction base="dms:Text"/>
      </xsd:simpleType>
    </xsd:element>
    <xsd:element name="CSXSubmissionMarket" ma:index="26" nillable="true" ma:displayName="CSX Submission Market" ma:default="" ma:list="{1DDBB892-E9C2-41BE-A746-120199994C31}" ma:internalName="CSXSubmissionMarket" ma:readOnly="false" ma:showField="MarketName" ma:web="29baff33-f40f-4664-8054-1bde3cabf4f6">
      <xsd:simpleType>
        <xsd:restriction base="dms:Lookup"/>
      </xsd:simpleType>
    </xsd:element>
    <xsd:element name="CSXUpdate" ma:index="27" nillable="true" ma:displayName="CSX Updated?" ma:default="false" ma:internalName="CSXUpdate" ma:readOnly="false">
      <xsd:simpleType>
        <xsd:restriction base="dms:Boolean"/>
      </xsd:simpleType>
    </xsd:element>
    <xsd:element name="IntlLangReviewDate" ma:index="28" nillable="true" ma:displayName="Date to Complete Intl QA" ma:default="" ma:internalName="IntlLangReviewDate" ma:readOnly="false">
      <xsd:simpleType>
        <xsd:restriction base="dms:DateTime"/>
      </xsd:simpleType>
    </xsd:element>
    <xsd:element name="IsDeleted" ma:index="29" nillable="true" ma:displayName="Deleted?" ma:default="" ma:internalName="IsDeleted" ma:readOnly="false">
      <xsd:simpleType>
        <xsd:restriction base="dms:Boolean"/>
      </xsd:simpleType>
    </xsd:element>
    <xsd:element name="APDescription" ma:index="30" nillable="true" ma:displayName="Description" ma:default="" ma:internalName="APDescription" ma:readOnly="false">
      <xsd:simpleType>
        <xsd:restriction base="dms:Note"/>
      </xsd:simpleType>
    </xsd:element>
    <xsd:element name="DirectSourceMarket" ma:index="31" nillable="true" ma:displayName="Direct Source Market Group" ma:default="" ma:internalName="DirectSourceMarket" ma:readOnly="false">
      <xsd:simpleType>
        <xsd:restriction base="dms:Text"/>
      </xsd:simpleType>
    </xsd:element>
    <xsd:element name="Downloads" ma:index="32" nillable="true" ma:displayName="Downloads" ma:default="0" ma:hidden="true" ma:internalName="Downloads" ma:readOnly="false">
      <xsd:simpleType>
        <xsd:restriction base="dms:Unknown"/>
      </xsd:simpleType>
    </xsd:element>
    <xsd:element name="DSATActionTaken" ma:index="33"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4"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5" nillable="true" ma:displayName="Editorial Status" ma:default="" ma:internalName="EditorialStatus" ma:readOnly="false">
      <xsd:simpleType>
        <xsd:restriction base="dms:Unknown"/>
      </xsd:simpleType>
    </xsd:element>
    <xsd:element name="EditorialTags" ma:index="36" nillable="true" ma:displayName="Editorial Tags" ma:default="" ma:internalName="EditorialTags">
      <xsd:simpleType>
        <xsd:restriction base="dms:Unknown"/>
      </xsd:simpleType>
    </xsd:element>
    <xsd:element name="TPExecutable" ma:index="37" nillable="true" ma:displayName="Executable" ma:default="" ma:internalName="TPExecutable">
      <xsd:simpleType>
        <xsd:restriction base="dms:Text"/>
      </xsd:simpleType>
    </xsd:element>
    <xsd:element name="FeatureTagsTaxHTField0" ma:index="39" nillable="true" ma:taxonomy="true" ma:internalName="FeatureTagsTaxHTField0" ma:taxonomyFieldName="FeatureTags" ma:displayName="Features" ma:readOnly="false" ma:default="" ma:fieldId="{22649cd3-0638-4550-a153-a68664946fb0}"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0" nillable="true" ma:displayName="Friendly Name" ma:default="" ma:internalName="TPFriendlyName">
      <xsd:simpleType>
        <xsd:restriction base="dms:Text"/>
      </xsd:simpleType>
    </xsd:element>
    <xsd:element name="FriendlyTitle" ma:index="41" nillable="true" ma:displayName="Friendly Title" ma:default="" ma:description="Shorter title to be used when displaying search results" ma:internalName="FriendlyTitle" ma:readOnly="false">
      <xsd:simpleType>
        <xsd:restriction base="dms:Text"/>
      </xsd:simpleType>
    </xsd:element>
    <xsd:element name="PrimaryImageGen" ma:index="42" nillable="true" ma:displayName="Generate Images?" ma:default="true" ma:internalName="PrimaryImageGen">
      <xsd:simpleType>
        <xsd:restriction base="dms:Boolean"/>
      </xsd:simpleType>
    </xsd:element>
    <xsd:element name="HandoffToMSDN" ma:index="43" nillable="true" ma:displayName="Handoff To MSDN Date" ma:default="" ma:internalName="HandoffToMSDN" ma:readOnly="false">
      <xsd:simpleType>
        <xsd:restriction base="dms:DateTime"/>
      </xsd:simpleType>
    </xsd:element>
    <xsd:element name="InProjectListLookup" ma:index="44" nillable="true" ma:displayName="InProjectListLookup" ma:list="{2513E2E7-E2AF-440C-8567-37153D3865E2}" ma:internalName="InProjectListLookup" ma:readOnly="true" ma:showField="InProjectList"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TPInstallLocation" ma:index="45" nillable="true" ma:displayName="Install Location" ma:default="" ma:internalName="TPInstallLocation">
      <xsd:simpleType>
        <xsd:restriction base="dms:Text"/>
      </xsd:simpleType>
    </xsd:element>
    <xsd:element name="InternalTagsTaxHTField0" ma:index="47" nillable="true" ma:taxonomy="true" ma:internalName="InternalTagsTaxHTField0" ma:taxonomyFieldName="InternalTags" ma:displayName="Internal Tags" ma:readOnly="false" ma:default="" ma:fieldId="{961a284f-ead0-40ef-8222-26875887a96b}"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8" nillable="true" ma:displayName="Intl Lang QA Review Required?" ma:default="" ma:internalName="IntlLangReview" ma:readOnly="false">
      <xsd:simpleType>
        <xsd:restriction base="dms:Boolean"/>
      </xsd:simpleType>
    </xsd:element>
    <xsd:element name="IntlLangReviewer" ma:index="49" nillable="true" ma:displayName="Intl Lang QA Reviewer" ma:default="" ma:internalName="IntlLangReviewer" ma:readOnly="false">
      <xsd:simpleType>
        <xsd:restriction base="dms:Text"/>
      </xsd:simpleType>
    </xsd:element>
    <xsd:element name="MarketSpecific" ma:index="50" nillable="true" ma:displayName="Is Market Specific?" ma:default="" ma:internalName="MarketSpecific" ma:readOnly="false">
      <xsd:simpleType>
        <xsd:restriction base="dms:Boolean"/>
      </xsd:simpleType>
    </xsd:element>
    <xsd:element name="LastCompleteVersionLookup" ma:index="51" nillable="true" ma:displayName="Last Complete Version Lookup" ma:default="" ma:list="{2513E2E7-E2AF-440C-8567-37153D3865E2}" ma:internalName="LastCompleteVersionLookup" ma:readOnly="true" ma:showField="LastCompleteVersion"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LastHandOff" ma:index="52" nillable="true" ma:displayName="Last Hand-off" ma:default="" ma:internalName="LastHandOff" ma:readOnly="false">
      <xsd:simpleType>
        <xsd:restriction base="dms:DateTime"/>
      </xsd:simpleType>
    </xsd:element>
    <xsd:element name="LastModifiedDateTime" ma:index="53" nillable="true" ma:displayName="Last Modified Date" ma:default="" ma:internalName="LastModifiedDateTime" ma:readOnly="false">
      <xsd:simpleType>
        <xsd:restriction base="dms:DateTime"/>
      </xsd:simpleType>
    </xsd:element>
    <xsd:element name="LastPreviewErrorLookup" ma:index="54" nillable="true" ma:displayName="Last Preview Attempt Error" ma:default="" ma:list="{2513E2E7-E2AF-440C-8567-37153D3865E2}" ma:internalName="LastPreviewErrorLookup" ma:readOnly="true" ma:showField="LastPreviewError"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LastPreviewResultLookup" ma:index="55" nillable="true" ma:displayName="Last Preview Attempt Result" ma:default="" ma:list="{2513E2E7-E2AF-440C-8567-37153D3865E2}" ma:internalName="LastPreviewResultLookup" ma:readOnly="true" ma:showField="LastPreviewResult"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6" nillable="true" ma:displayName="Last Preview Attempted On" ma:default="" ma:list="{2513E2E7-E2AF-440C-8567-37153D3865E2}" ma:internalName="LastPreviewAttemptDateLookup" ma:readOnly="true" ma:showField="LastPreviewAttemptDate"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LastPreviewedByLookup" ma:index="57" nillable="true" ma:displayName="Last Previewed By" ma:default="" ma:list="{2513E2E7-E2AF-440C-8567-37153D3865E2}" ma:internalName="LastPreviewedByLookup" ma:readOnly="true" ma:showField="LastPreviewedBy"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LastPreviewTimeLookup" ma:index="58" nillable="true" ma:displayName="Last Previewed Date" ma:default="" ma:list="{2513E2E7-E2AF-440C-8567-37153D3865E2}" ma:internalName="LastPreviewTimeLookup" ma:readOnly="true" ma:showField="LastPreviewTime"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LastPreviewVersionLookup" ma:index="59" nillable="true" ma:displayName="Last Previewed Version" ma:default="" ma:list="{2513E2E7-E2AF-440C-8567-37153D3865E2}" ma:internalName="LastPreviewVersionLookup" ma:readOnly="true" ma:showField="LastPreviewVersion"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LastPublishErrorLookup" ma:index="60" nillable="true" ma:displayName="Last Publish Attempt Error" ma:default="" ma:list="{2513E2E7-E2AF-440C-8567-37153D3865E2}" ma:internalName="LastPublishErrorLookup" ma:readOnly="true" ma:showField="LastPublishError"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LastPublishResultLookup" ma:index="61" nillable="true" ma:displayName="Last Publish Attempt Result" ma:default="" ma:list="{2513E2E7-E2AF-440C-8567-37153D3865E2}" ma:internalName="LastPublishResultLookup" ma:readOnly="true" ma:showField="LastPublishResult"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2" nillable="true" ma:displayName="Last Publish Attempted On" ma:default="" ma:list="{2513E2E7-E2AF-440C-8567-37153D3865E2}" ma:internalName="LastPublishAttemptDateLookup" ma:readOnly="true" ma:showField="LastPublishAttemptDate"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LastPublishedByLookup" ma:index="63" nillable="true" ma:displayName="Last Published By" ma:default="" ma:list="{2513E2E7-E2AF-440C-8567-37153D3865E2}" ma:internalName="LastPublishedByLookup" ma:readOnly="true" ma:showField="LastPublishedBy"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LastPublishTimeLookup" ma:index="64" nillable="true" ma:displayName="Last Published Date" ma:default="" ma:list="{2513E2E7-E2AF-440C-8567-37153D3865E2}" ma:internalName="LastPublishTimeLookup" ma:readOnly="true" ma:showField="LastPublishTime"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LastPublishVersionLookup" ma:index="65" nillable="true" ma:displayName="Last Published Version" ma:default="" ma:list="{2513E2E7-E2AF-440C-8567-37153D3865E2}" ma:internalName="LastPublishVersionLookup" ma:readOnly="true" ma:showField="LastPublishVersion"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TPLaunchHelpLinkType" ma:index="66"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7" nillable="true" ma:displayName="Legacy Data" ma:default="" ma:internalName="LegacyData" ma:readOnly="false">
      <xsd:simpleType>
        <xsd:restriction base="dms:Note"/>
      </xsd:simpleType>
    </xsd:element>
    <xsd:element name="TPLaunchHelpLink" ma:index="68" nillable="true" ma:displayName="Link to Launch Help Topic" ma:default="" ma:internalName="TPLaunchHelpLink">
      <xsd:simpleType>
        <xsd:restriction base="dms:Text"/>
      </xsd:simpleType>
    </xsd:element>
    <xsd:element name="LocComments" ma:index="69" nillable="true" ma:displayName="Loc Approval Comments" ma:default="" ma:internalName="LocComments" ma:readOnly="false">
      <xsd:simpleType>
        <xsd:restriction base="dms:Note"/>
      </xsd:simpleType>
    </xsd:element>
    <xsd:element name="LocLastLocAttemptVersionLookup" ma:index="70" nillable="true" ma:displayName="Loc Last Loc Attempt Version" ma:default="" ma:list="{72723BFE-42E4-4BFD-ABEC-91FC880F9EED}" ma:internalName="LocLastLocAttemptVersionLookup" ma:readOnly="false" ma:showField="LastLocAttemptVersion" ma:web="29baff33-f40f-4664-8054-1bde3cabf4f6">
      <xsd:simpleType>
        <xsd:restriction base="dms:Lookup"/>
      </xsd:simpleType>
    </xsd:element>
    <xsd:element name="LocLastLocAttemptVersionTypeLookup" ma:index="71" nillable="true" ma:displayName="Loc Last Loc Attempt Version Type" ma:default="" ma:list="{72723BFE-42E4-4BFD-ABEC-91FC880F9EED}" ma:internalName="LocLastLocAttemptVersionTypeLookup" ma:readOnly="true" ma:showField="LastLocAttemptVersionType" ma:web="29baff33-f40f-4664-8054-1bde3cabf4f6">
      <xsd:simpleType>
        <xsd:restriction base="dms:Lookup"/>
      </xsd:simpleType>
    </xsd:element>
    <xsd:element name="LocManualTestRequired" ma:index="72" nillable="true" ma:displayName="Loc Manual Test Required" ma:default="" ma:internalName="LocManualTestRequired" ma:readOnly="false">
      <xsd:simpleType>
        <xsd:restriction base="dms:Boolean"/>
      </xsd:simpleType>
    </xsd:element>
    <xsd:element name="LocMarketGroupTiers2" ma:index="73" nillable="true" ma:displayName="Loc Market Group Tiers" ma:internalName="LocMarketGroupTiers2" ma:readOnly="false">
      <xsd:simpleType>
        <xsd:restriction base="dms:Unknown"/>
      </xsd:simpleType>
    </xsd:element>
    <xsd:element name="LocNewPublishedVersionLookup" ma:index="74" nillable="true" ma:displayName="Loc New Published Version Lookup" ma:default="" ma:list="{72723BFE-42E4-4BFD-ABEC-91FC880F9EED}" ma:internalName="LocNewPublishedVersionLookup" ma:readOnly="true" ma:showField="NewPublishedVersion" ma:web="29baff33-f40f-4664-8054-1bde3cabf4f6">
      <xsd:simpleType>
        <xsd:restriction base="dms:Lookup"/>
      </xsd:simpleType>
    </xsd:element>
    <xsd:element name="LocOverallHandbackStatusLookup" ma:index="75" nillable="true" ma:displayName="Loc Overall Handback Status" ma:default="" ma:list="{72723BFE-42E4-4BFD-ABEC-91FC880F9EED}" ma:internalName="LocOverallHandbackStatusLookup" ma:readOnly="true" ma:showField="OverallHandbackStatus" ma:web="29baff33-f40f-4664-8054-1bde3cabf4f6">
      <xsd:simpleType>
        <xsd:restriction base="dms:Lookup"/>
      </xsd:simpleType>
    </xsd:element>
    <xsd:element name="LocOverallLocStatusLookup" ma:index="76" nillable="true" ma:displayName="Loc Overall Localize Status" ma:default="" ma:list="{72723BFE-42E4-4BFD-ABEC-91FC880F9EED}" ma:internalName="LocOverallLocStatusLookup" ma:readOnly="true" ma:showField="OverallLocStatus" ma:web="29baff33-f40f-4664-8054-1bde3cabf4f6">
      <xsd:simpleType>
        <xsd:restriction base="dms:Lookup"/>
      </xsd:simpleType>
    </xsd:element>
    <xsd:element name="LocOverallPreviewStatusLookup" ma:index="77" nillable="true" ma:displayName="Loc Overall Preview Status" ma:default="" ma:list="{72723BFE-42E4-4BFD-ABEC-91FC880F9EED}" ma:internalName="LocOverallPreviewStatusLookup" ma:readOnly="true" ma:showField="OverallPreviewStatus" ma:web="29baff33-f40f-4664-8054-1bde3cabf4f6">
      <xsd:simpleType>
        <xsd:restriction base="dms:Lookup"/>
      </xsd:simpleType>
    </xsd:element>
    <xsd:element name="LocOverallPublishStatusLookup" ma:index="78" nillable="true" ma:displayName="Loc Overall Publish Status" ma:default="" ma:list="{72723BFE-42E4-4BFD-ABEC-91FC880F9EED}" ma:internalName="LocOverallPublishStatusLookup" ma:readOnly="true" ma:showField="OverallPublishStatus" ma:web="29baff33-f40f-4664-8054-1bde3cabf4f6">
      <xsd:simpleType>
        <xsd:restriction base="dms:Lookup"/>
      </xsd:simpleType>
    </xsd:element>
    <xsd:element name="IntlLocPriority" ma:index="79" nillable="true" ma:displayName="Loc Priority" ma:default="" ma:internalName="IntlLocPriority" ma:readOnly="false">
      <xsd:simpleType>
        <xsd:restriction base="dms:Unknown"/>
      </xsd:simpleType>
    </xsd:element>
    <xsd:element name="LocProcessedForHandoffsLookup" ma:index="80" nillable="true" ma:displayName="Loc Processed For Handoffs" ma:default="" ma:list="{72723BFE-42E4-4BFD-ABEC-91FC880F9EED}" ma:internalName="LocProcessedForHandoffsLookup" ma:readOnly="true" ma:showField="ProcessedForHandoffs" ma:web="29baff33-f40f-4664-8054-1bde3cabf4f6">
      <xsd:simpleType>
        <xsd:restriction base="dms:Lookup"/>
      </xsd:simpleType>
    </xsd:element>
    <xsd:element name="LocProcessedForMarketsLookup" ma:index="81" nillable="true" ma:displayName="Loc Processed For Markets" ma:default="" ma:list="{72723BFE-42E4-4BFD-ABEC-91FC880F9EED}" ma:internalName="LocProcessedForMarketsLookup" ma:readOnly="true" ma:showField="ProcessedForMarkets" ma:web="29baff33-f40f-4664-8054-1bde3cabf4f6">
      <xsd:simpleType>
        <xsd:restriction base="dms:Lookup"/>
      </xsd:simpleType>
    </xsd:element>
    <xsd:element name="LocPublishedDependentAssetsLookup" ma:index="82" nillable="true" ma:displayName="Loc Published Dependent Assets" ma:default="" ma:list="{72723BFE-42E4-4BFD-ABEC-91FC880F9EED}" ma:internalName="LocPublishedDependentAssetsLookup" ma:readOnly="true" ma:showField="PublishedDependentAssets" ma:web="29baff33-f40f-4664-8054-1bde3cabf4f6">
      <xsd:simpleType>
        <xsd:restriction base="dms:Lookup"/>
      </xsd:simpleType>
    </xsd:element>
    <xsd:element name="LocPublishedLinkedAssetsLookup" ma:index="83" nillable="true" ma:displayName="Loc Published Linked Assets" ma:default="" ma:list="{72723BFE-42E4-4BFD-ABEC-91FC880F9EED}" ma:internalName="LocPublishedLinkedAssetsLookup" ma:readOnly="true" ma:showField="PublishedLinkedAssets" ma:web="29baff33-f40f-4664-8054-1bde3cabf4f6">
      <xsd:simpleType>
        <xsd:restriction base="dms:Lookup"/>
      </xsd:simpleType>
    </xsd:element>
    <xsd:element name="LocRecommendedHandoff" ma:index="84" nillable="true" ma:displayName="Loc Recommended Handoff" ma:default="" ma:indexed="true" ma:internalName="LocRecommendedHandoff" ma:readOnly="false">
      <xsd:simpleType>
        <xsd:restriction base="dms:Text"/>
      </xsd:simpleType>
    </xsd:element>
    <xsd:element name="LocalizationTagsTaxHTField0" ma:index="86" nillable="true" ma:taxonomy="true" ma:internalName="LocalizationTagsTaxHTField0" ma:taxonomyFieldName="LocalizationTags" ma:displayName="Localization Tags" ma:readOnly="false" ma:default="" ma:fieldId="{cb159bc7-6392-40eb-91ad-5e9404d69876}"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7" nillable="true" ma:displayName="Machine Translated" ma:default="" ma:internalName="MachineTranslated" ma:readOnly="false">
      <xsd:simpleType>
        <xsd:restriction base="dms:Boolean"/>
      </xsd:simpleType>
    </xsd:element>
    <xsd:element name="Manager" ma:index="88" nillable="true" ma:displayName="Manager" ma:hidden="true" ma:internalName="Manager" ma:readOnly="false">
      <xsd:simpleType>
        <xsd:restriction base="dms:Text"/>
      </xsd:simpleType>
    </xsd:element>
    <xsd:element name="Markets" ma:index="89" nillable="true" ma:displayName="Markets" ma:default="" ma:description="Leave blank to show in all markets" ma:list="{1DDBB892-E9C2-41BE-A746-120199994C31}" ma:internalName="Markets" ma:readOnly="false" ma:showField="MarketName"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Milestone" ma:index="90" nillable="true" ma:displayName="Milestone" ma:default="" ma:internalName="Milestone" ma:readOnly="false">
      <xsd:simpleType>
        <xsd:restriction base="dms:Unknown"/>
      </xsd:simpleType>
    </xsd:element>
    <xsd:element name="TPNamespace" ma:index="93" nillable="true" ma:displayName="Namespace" ma:default="" ma:internalName="TPNamespace">
      <xsd:simpleType>
        <xsd:restriction base="dms:Text"/>
      </xsd:simpleType>
    </xsd:element>
    <xsd:element name="NumericId" ma:index="94" nillable="true" ma:displayName="Numeric ID" ma:default="" ma:indexed="true" ma:internalName="NumericId" ma:readOnly="false">
      <xsd:simpleType>
        <xsd:restriction base="dms:Number"/>
      </xsd:simpleType>
    </xsd:element>
    <xsd:element name="NumOfRatingsLookup" ma:index="95" nillable="true" ma:displayName="NumOfRatings" ma:default="" ma:list="{2513E2E7-E2AF-440C-8567-37153D3865E2}" ma:internalName="NumOfRatingsLookup" ma:readOnly="true" ma:showField="NumOfRatings"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OOCacheId" ma:index="96" nillable="true" ma:displayName="OOCacheId" ma:internalName="OOCacheId" ma:readOnly="false">
      <xsd:simpleType>
        <xsd:restriction base="dms:Text"/>
      </xsd:simpleType>
    </xsd:element>
    <xsd:element name="OpenTemplate" ma:index="97" nillable="true" ma:displayName="Open Template" ma:default="true" ma:internalName="OpenTemplate">
      <xsd:simpleType>
        <xsd:restriction base="dms:Boolean"/>
      </xsd:simpleType>
    </xsd:element>
    <xsd:element name="OriginAsset" ma:index="98" nillable="true" ma:displayName="Origin Asset" ma:default="" ma:internalName="OriginAsset" ma:readOnly="false">
      <xsd:simpleType>
        <xsd:restriction base="dms:Text"/>
      </xsd:simpleType>
    </xsd:element>
    <xsd:element name="OriginalRelease" ma:index="99"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0" nillable="true" ma:displayName="Original Source Market Group" ma:default="" ma:internalName="OriginalSourceMarket" ma:readOnly="false">
      <xsd:simpleType>
        <xsd:restriction base="dms:Text"/>
      </xsd:simpleType>
    </xsd:element>
    <xsd:element name="OutputCachingOn" ma:index="101" nillable="true" ma:displayName="Output Caching" ma:default="true" ma:hidden="true" ma:internalName="OutputCachingOn" ma:readOnly="false">
      <xsd:simpleType>
        <xsd:restriction base="dms:Boolean"/>
      </xsd:simpleType>
    </xsd:element>
    <xsd:element name="ParentAssetId" ma:index="102" nillable="true" ma:displayName="Parent Asset Id" ma:default="" ma:internalName="ParentAssetId" ma:readOnly="false">
      <xsd:simpleType>
        <xsd:restriction base="dms:Text"/>
      </xsd:simpleType>
    </xsd:element>
    <xsd:element name="PlannedPubDate" ma:index="103" nillable="true" ma:displayName="Planned Publish Date" ma:default="" ma:indexed="true" ma:internalName="PlannedPubDate" ma:readOnly="false">
      <xsd:simpleType>
        <xsd:restriction base="dms:DateTime"/>
      </xsd:simpleType>
    </xsd:element>
    <xsd:element name="PolicheckWords" ma:index="104" nillable="true" ma:displayName="Policheck Words" ma:default="" ma:internalName="PolicheckWords" ma:readOnly="false">
      <xsd:simpleType>
        <xsd:restriction base="dms:Text"/>
      </xsd:simpleType>
    </xsd:element>
    <xsd:element name="BusinessGroup" ma:index="105" nillable="true" ma:displayName="Product Division Owner" ma:default="" ma:internalName="BusinessGroup" ma:readOnly="false">
      <xsd:simpleType>
        <xsd:restriction base="dms:Unknown"/>
      </xsd:simpleType>
    </xsd:element>
    <xsd:element name="UAProjectedTotalWords" ma:index="106" nillable="true" ma:displayName="Projected Word Count" ma:default="" ma:internalName="UAProjectedTotalWords" ma:readOnly="false">
      <xsd:simpleType>
        <xsd:restriction base="dms:Unknown"/>
      </xsd:simpleType>
    </xsd:element>
    <xsd:element name="Provider" ma:index="107" nillable="true" ma:displayName="Provider" ma:default="" ma:internalName="Provider" ma:readOnly="false">
      <xsd:simpleType>
        <xsd:restriction base="dms:Unknown"/>
      </xsd:simpleType>
    </xsd:element>
    <xsd:element name="Providers" ma:index="108" nillable="true" ma:displayName="Providers" ma:default="" ma:internalName="Providers">
      <xsd:simpleType>
        <xsd:restriction base="dms:Unknown"/>
      </xsd:simpleType>
    </xsd:element>
    <xsd:element name="PublishStatusLookup" ma:index="109" nillable="true" ma:displayName="Publish Status" ma:default="" ma:list="{2513E2E7-E2AF-440C-8567-37153D3865E2}" ma:internalName="PublishStatusLookup" ma:readOnly="false" ma:showField="PublishStatus"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PublishTargets" ma:index="110" nillable="true" ma:displayName="Publish Target" ma:default="OfficeOnlineVNext" ma:internalName="PublishTargets" ma:readOnly="false">
      <xsd:simpleType>
        <xsd:restriction base="dms:Unknown"/>
      </xsd:simpleType>
    </xsd:element>
    <xsd:element name="RecommendationsModifier" ma:index="111" nillable="true" ma:displayName="Recommendations Modifier" ma:default="" ma:internalName="RecommendationsModifier" ma:readOnly="false">
      <xsd:simpleType>
        <xsd:restriction base="dms:Number"/>
      </xsd:simpleType>
    </xsd:element>
    <xsd:element name="ArtSampleDocs" ma:index="112" nillable="true" ma:displayName="Sample Docs" ma:default="" ma:hidden="true" ma:internalName="ArtSampleDocs" ma:readOnly="false">
      <xsd:simpleType>
        <xsd:restriction base="dms:Text"/>
      </xsd:simpleType>
    </xsd:element>
    <xsd:element name="ScenarioTagsTaxHTField0" ma:index="114" nillable="true" ma:taxonomy="true" ma:internalName="ScenarioTagsTaxHTField0" ma:taxonomyFieldName="ScenarioTags" ma:displayName="Scenarios" ma:readOnly="false" ma:default="" ma:fieldId="{9e57b0ce-4b8f-49f5-b588-fc22682c04a3}"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6"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7" nillable="true" ma:displayName="Source Title" ma:default="" ma:indexed="true" ma:internalName="SourceTitle" ma:readOnly="false">
      <xsd:simpleType>
        <xsd:restriction base="dms:Text"/>
      </xsd:simpleType>
    </xsd:element>
    <xsd:element name="CSXSubmissionDate" ma:index="118" nillable="true" ma:displayName="Submission Date" ma:default="" ma:internalName="CSXSubmissionDate" ma:readOnly="false">
      <xsd:simpleType>
        <xsd:restriction base="dms:DateTime"/>
      </xsd:simpleType>
    </xsd:element>
    <xsd:element name="SubmitterId" ma:index="119" nillable="true" ma:displayName="Submitter ID" ma:default="" ma:internalName="SubmitterId" ma:readOnly="false">
      <xsd:simpleType>
        <xsd:restriction base="dms:Text"/>
      </xsd:simpleType>
    </xsd:element>
    <xsd:element name="TaxCatchAll" ma:index="120" nillable="true" ma:displayName="Taxonomy Catch All Column" ma:hidden="true" ma:list="{9d66d6a4-c4b4-42e6-80e6-7373254461f0}" ma:internalName="TaxCatchAll" ma:showField="CatchAllData"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TaxCatchAllLabel" ma:index="121" nillable="true" ma:displayName="Taxonomy Catch All Column1" ma:hidden="true" ma:list="{9d66d6a4-c4b4-42e6-80e6-7373254461f0}" ma:internalName="TaxCatchAllLabel" ma:readOnly="true" ma:showField="CatchAllDataLabel"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TemplateStatus" ma:index="122" nillable="true" ma:displayName="Template Status" ma:default="" ma:internalName="TemplateStatus">
      <xsd:simpleType>
        <xsd:restriction base="dms:Unknown"/>
      </xsd:simpleType>
    </xsd:element>
    <xsd:element name="TemplateTemplateType" ma:index="123" nillable="true" ma:displayName="Template Type" ma:default="" ma:internalName="TemplateTemplateType">
      <xsd:simpleType>
        <xsd:restriction base="dms:Unknown"/>
      </xsd:simpleType>
    </xsd:element>
    <xsd:element name="ThumbnailAssetId" ma:index="124" nillable="true" ma:displayName="Thumbnail Image Asset" ma:default="" ma:internalName="ThumbnailAssetId" ma:readOnly="false">
      <xsd:simpleType>
        <xsd:restriction base="dms:Text"/>
      </xsd:simpleType>
    </xsd:element>
    <xsd:element name="TimesCloned" ma:index="125" nillable="true" ma:displayName="Times Cloned" ma:default="" ma:internalName="TimesCloned" ma:readOnly="false">
      <xsd:simpleType>
        <xsd:restriction base="dms:Number"/>
      </xsd:simpleType>
    </xsd:element>
    <xsd:element name="TrustLevel" ma:index="127" nillable="true" ma:displayName="Trust Level" ma:default="1 Microsoft Managed Content" ma:internalName="TrustLevel" ma:readOnly="false">
      <xsd:simpleType>
        <xsd:restriction base="dms:Unknown"/>
      </xsd:simpleType>
    </xsd:element>
    <xsd:element name="UALocComments" ma:index="128" nillable="true" ma:displayName="UA Loc Comments" ma:default="" ma:internalName="UALocComments" ma:readOnly="false">
      <xsd:simpleType>
        <xsd:restriction base="dms:Note"/>
      </xsd:simpleType>
    </xsd:element>
    <xsd:element name="UALocRecommendation" ma:index="129"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0" nillable="true" ma:displayName="UA Notes" ma:default="" ma:internalName="UANotes" ma:readOnly="false">
      <xsd:simpleType>
        <xsd:restriction base="dms:Note"/>
      </xsd:simpleType>
    </xsd:element>
    <xsd:element name="TPAppVersion" ma:index="131" nillable="true" ma:displayName="Version" ma:default="" ma:internalName="TPAppVersion">
      <xsd:simpleType>
        <xsd:restriction base="dms:Text"/>
      </xsd:simpleType>
    </xsd:element>
    <xsd:element name="VoteCount" ma:index="132"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1" ma:displayName="Content Type"/>
        <xsd:element ref="dc:title" minOccurs="0" maxOccurs="1" ma:index="126"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59EC55-B519-4D77-BF0B-DA169D39A7CD}">
  <ds:schemaRefs>
    <ds:schemaRef ds:uri="http://www.w3.org/XML/1998/namespace"/>
    <ds:schemaRef ds:uri="http://purl.org/dc/elements/1.1/"/>
    <ds:schemaRef ds:uri="http://schemas.openxmlformats.org/package/2006/metadata/core-properties"/>
    <ds:schemaRef ds:uri="29baff33-f40f-4664-8054-1bde3cabf4f6"/>
    <ds:schemaRef ds:uri="http://schemas.microsoft.com/office/2006/metadata/properties"/>
    <ds:schemaRef ds:uri="http://purl.org/dc/terms/"/>
    <ds:schemaRef ds:uri="http://schemas.microsoft.com/office/2006/documentManagement/type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A96BF0BC-C51D-4EBD-97FC-DD056D8B5705}">
  <ds:schemaRefs>
    <ds:schemaRef ds:uri="http://schemas.microsoft.com/sharepoint/v3/contenttype/forms"/>
  </ds:schemaRefs>
</ds:datastoreItem>
</file>

<file path=customXml/itemProps3.xml><?xml version="1.0" encoding="utf-8"?>
<ds:datastoreItem xmlns:ds="http://schemas.openxmlformats.org/officeDocument/2006/customXml" ds:itemID="{A91A7896-DED8-4DD7-8BF0-C472AC5064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baff33-f40f-4664-8054-1bde3cabf4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migracje Polaków</Template>
  <TotalTime>0</TotalTime>
  <Words>518</Words>
  <Application>Microsoft Office PowerPoint</Application>
  <PresentationFormat>Niestandardowy</PresentationFormat>
  <Paragraphs>57</Paragraphs>
  <Slides>17</Slides>
  <Notes>0</Notes>
  <HiddenSlides>0</HiddenSlides>
  <MMClips>0</MMClips>
  <ScaleCrop>false</ScaleCrop>
  <HeadingPairs>
    <vt:vector size="6" baseType="variant">
      <vt:variant>
        <vt:lpstr>Używane czcionki</vt:lpstr>
      </vt:variant>
      <vt:variant>
        <vt:i4>10</vt:i4>
      </vt:variant>
      <vt:variant>
        <vt:lpstr>Motyw</vt:lpstr>
      </vt:variant>
      <vt:variant>
        <vt:i4>1</vt:i4>
      </vt:variant>
      <vt:variant>
        <vt:lpstr>Tytuły slajdów</vt:lpstr>
      </vt:variant>
      <vt:variant>
        <vt:i4>17</vt:i4>
      </vt:variant>
    </vt:vector>
  </HeadingPairs>
  <TitlesOfParts>
    <vt:vector size="28" baseType="lpstr">
      <vt:lpstr>Aharoni</vt:lpstr>
      <vt:lpstr>Aparajita</vt:lpstr>
      <vt:lpstr>Arial</vt:lpstr>
      <vt:lpstr>Baskerville Old Face</vt:lpstr>
      <vt:lpstr>Bauhaus 93</vt:lpstr>
      <vt:lpstr>Berlin Sans FB</vt:lpstr>
      <vt:lpstr>Brush Script MT</vt:lpstr>
      <vt:lpstr>Calibri</vt:lpstr>
      <vt:lpstr>Century Gothic</vt:lpstr>
      <vt:lpstr>Times New Roman</vt:lpstr>
      <vt:lpstr>migracje Polaków</vt:lpstr>
      <vt:lpstr>Prezentacja programu PowerPoint</vt:lpstr>
      <vt:lpstr>Migrations in history</vt:lpstr>
      <vt:lpstr>Migrations now</vt:lpstr>
      <vt:lpstr>Prezentacja programu PowerPoint</vt:lpstr>
      <vt:lpstr>Prezentacja programu PowerPoint</vt:lpstr>
      <vt:lpstr>Gabriela Zapolska</vt:lpstr>
      <vt:lpstr>Prezentacja programu PowerPoint</vt:lpstr>
      <vt:lpstr>Adam Mickiewicz  </vt:lpstr>
      <vt:lpstr>Adam Mickiewicz  </vt:lpstr>
      <vt:lpstr>Prezentacja programu PowerPoint</vt:lpstr>
      <vt:lpstr>Fryderyk Franciszek Chopin</vt:lpstr>
      <vt:lpstr>Prezentacja programu PowerPoint</vt:lpstr>
      <vt:lpstr>Prezentacja programu PowerPoint</vt:lpstr>
      <vt:lpstr>Juliusz Słowacki</vt:lpstr>
      <vt:lpstr>Prezentacja programu PowerPoint</vt:lpstr>
      <vt:lpstr>Made by Agata Wróbel, Natalia Miedzińska</vt:lpstr>
      <vt:lpstr>The End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2017-11-26T14:55:54Z</dcterms:created>
  <dcterms:modified xsi:type="dcterms:W3CDTF">2017-11-28T19:51:11Z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0x010100CFA5F52AA0A00C4CBEF2A37681B2318F04009FDCD24A096B5E4C8184D4910FEB1A76</vt:lpwstr>
  </property>
</Properties>
</file>