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8" r:id="rId4"/>
    <p:sldId id="299" r:id="rId5"/>
    <p:sldId id="301" r:id="rId6"/>
    <p:sldId id="300" r:id="rId7"/>
    <p:sldId id="302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E18888"/>
    <a:srgbClr val="C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64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3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ihand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" name="Freihand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" name="Freihand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ihand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ihand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ihand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ihand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ihand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ihand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ihand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ihand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ihand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" name="Freihand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" name="Freihand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Freihand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" name="Freihand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ihand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ihand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ihand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Freihand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ihand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Freihand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ihand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ihand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ihand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ihand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ihand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ihand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ihand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ihand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Freihand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Freihand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Freihand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Freihand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Freihand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ihand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Freihand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Freihand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Freihand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Freihand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Freihand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Freihand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Freihand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9" name="Freihand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ihand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Freihand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Freihand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Freihand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Freihand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Freihand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ihand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ihand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59" name="Freihand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0" name="Freihand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61" name="Gruppieren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ihand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Freihand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Freihand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Freihand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Freihand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Freihand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Freihand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Freihand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Freihand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Freihand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Freihand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Freihand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Freihand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Freihand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Freihand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Freihand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Freihand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Freihand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Freihand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81" name="Gruppieren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ihand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ihand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ihand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ihand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ihand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87" name="Gruppieren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Freihand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Freihand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Freihand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Freihand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Freihand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ihand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ihand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ihand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ihand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9" name="Gruppieren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ihand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ihand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ihand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ihand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ihand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ihand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06" name="Gruppieren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ihand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Freihand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Freihand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Freihand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Freihand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Freihand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Freihand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Freihand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15" name="Freihand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6" name="Freihand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7" name="Gruppieren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ihand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Freihand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Freihand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Freihand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Freihand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Freihand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Freihand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Freihand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Freihand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Freihand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Freihand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Freihand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Freihand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Freihand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Freihand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Freihand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Freihand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Freihand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Freihand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Freihand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Freihand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Freihand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Freihand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Freihand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Freihand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Freihand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Freihand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Freihand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46" name="Gruppieren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ihand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Freihand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Freihand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Freihand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Freihand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Freihand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Freihand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Freihand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Freihand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Freihand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Freihand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Freihand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Freihand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Freihand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Freihand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Freihand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Freihand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Freihand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Freihand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Freihand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7" name="Freihand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8" name="Freihand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9" name="Freihand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0" name="Freihand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71" name="Gruppieren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ihand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3" name="Freihand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4" name="Freihand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5" name="Freihand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6" name="Freihand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7" name="Freihand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8" name="Freihand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9" name="Freihand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03328" y="2476917"/>
            <a:ext cx="7058827" cy="219520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de-DE" smtClean="0"/>
              <a:t>09.03.2018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de-DE" smtClean="0"/>
              <a:t>09.03.2018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" name="Freihand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" name="Freihand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9" name="Gruppieren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ihand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ihand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ihand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ihand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ihand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ihand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ihand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" name="Freihand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" name="Freihand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Freihand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" name="Freihand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ihand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ihand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ihand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Freihand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ihand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Freihand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ihand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ihand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ihand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ihand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ihand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ihand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ihand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ihand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Freihand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Freihand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Freihand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Freihand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Freihand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Freihand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Freihand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Freihand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Freihand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Freihand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Freihand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Freihand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Freihand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Freihand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ihand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ihand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Freihand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2" name="Freihand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3" name="Freihand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Freihand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Freihand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Freihand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ihand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ihand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Freihand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Freihand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Freihand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Freihand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Freihand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Freihand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Freihand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Freihand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Freihand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Freihand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Freihand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Freihand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Freihand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Freihand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Freihand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Freihand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Freihand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Freihand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Freihand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8" name="Freihand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9" name="Freihand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0" name="Freihand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Freihand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Freihand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ihand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ihand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ihand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ihand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ihand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Freihand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Freihand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Freihand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Freihand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Freihand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3" name="Gruppieren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ihand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ihand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ihand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7" name="Freihand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8" name="Freihand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9" name="Freihand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ihand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ihand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ihand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ihand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ihand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ihand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ihand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Freihand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Freihand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Freihand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Freihand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1" name="Freihand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2" name="Freihand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3" name="Freihand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Freihand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Freihand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Freihand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Freihand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Freihand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Freihand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Freihand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Freihand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Freihand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Freihand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Freihand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5" name="Freihand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6" name="Freihand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7" name="Freihand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8" name="Freihand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9" name="Freihand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0" name="Freihand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1" name="Freihand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2" name="Freihand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3" name="Freihand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Freihand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5" name="Freihand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6" name="Freihand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7" name="Freihand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8" name="Freihand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9" name="Freihand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0" name="Freihand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1" name="Freihand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2" name="Freihand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3" name="Freihand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4" name="Freihand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5" name="Freihand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6" name="Freihand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7" name="Freihand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" name="Freihand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" name="Freihand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" name="Freihand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1" name="Freihand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2" name="Freihand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3" name="Freihand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4" name="Freihand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5" name="Freihand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6" name="Freihand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7" name="Freihand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8" name="Freihand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9" name="Freihand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0" name="Freihand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1" name="Freihand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2" name="Freihand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3" name="Freihand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4" name="Freihand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5" name="Freihand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6" name="Freihand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7" name="Freihand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8" name="Freihand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9" name="Freihand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0" name="Freihand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1" name="Freihand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2" name="Freihand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3" name="Freihand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4" name="Freihand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5" name="Freihand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6" name="Freihand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77" name="Gruppieren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ihand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9" name="Freihand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0" name="Freihand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1" name="Freihand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2" name="Freihand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3" name="Freihand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4" name="Freihand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5" name="Freihand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6" name="Freihand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7" name="Freihand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8" name="Freihand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9" name="Freihand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0" name="Freihand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1" name="Freihand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2" name="Freihand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3" name="Freihand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4" name="Freihand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5" name="Freihand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6" name="Freihand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7" name="Freihand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8" name="Freihand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9" name="Freihand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0" name="Freihand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1" name="Freihand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2" name="Freihand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3" name="Freihand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4" name="Freihand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5" name="Freihand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6" name="Freihand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" name="Freihand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8" name="Freihand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9" name="Freihand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0" name="Freihand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1" name="Freihand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2" name="Freihand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3" name="Freihand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4" name="Freihand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5" name="Freihand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6" name="Freihand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7" name="Freihand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8" name="Freihand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9" name="Freihand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0" name="Freihand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1" name="Freihand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2" name="Freihand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3" name="Freihand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4" name="Freihand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5" name="Freihand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6" name="Freihand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7" name="Freihand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8" name="Freihand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9" name="Freihand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0" name="Freihand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1" name="Freihand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2" name="Freihand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3" name="Freihand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4" name="Freihand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5" name="Freihand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6" name="Freihand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7" name="Freihand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8" name="Freihand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9" name="Freihand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0" name="Freihand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1" name="Freihand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2" name="Freihand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3" name="Freihand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4" name="Freihand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5" name="Freihand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6" name="Freihand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7" name="Freihand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8" name="Freihand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9" name="Freihand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0" name="Freihand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1" name="Freihand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2" name="Freihand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3" name="Freihand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4" name="Freihand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5" name="Freihand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6" name="Freihand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7" name="Freihand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8" name="Freihand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9" name="Freihand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60" name="Gruppieren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ihand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2" name="Freihand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3" name="Freihand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4" name="Freihand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5" name="Freihand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6" name="Freihand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7" name="Freihand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8" name="Freihand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9" name="Freihand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0" name="Freihand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1" name="Freihand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2" name="Freihand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3" name="Freihand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reihand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5" name="Freihand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6" name="Freihand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7" name="Freihand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reihand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9" name="Freihand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0" name="Freihand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1" name="Freihand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2" name="Freihand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3" name="Freihand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4" name="Freihand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ihand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ihand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7" name="Freihand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8" name="Freihand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89" name="Gruppieren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ihand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1" name="Ellips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2" name="Freihand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3" name="Freihand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4" name="Freihand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5" name="Freihand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6" name="Freihand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7" name="Freihand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8" name="Freihand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9" name="Freihand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0" name="Freihand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1" name="Freihand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2" name="Freihand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3" name="Freihand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4" name="Freihand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5" name="Freihand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6" name="Freihand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7" name="Freihand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8" name="Freihand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9" name="Freihand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310" name="Freihand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311" name="Gruppieren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ihand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3" name="Freihand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4" name="Freihand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5" name="Freihand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6" name="Freihand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7" name="Freihand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8" name="Freihand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9" name="Freihand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0" name="Freihand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1" name="Freihand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2" name="Freihand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3" name="Freihand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4" name="Freihand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5" name="Freihand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6" name="Freihand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7" name="Freihand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8" name="Freihand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9" name="Freihand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0" name="Freihand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1" name="Freihand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2" name="Freihand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3" name="Freihand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4" name="Freihand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5" name="Freihand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6" name="Freihand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7" name="Freihand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8" name="Freihand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9" name="Freihand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0" name="Freihand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1" name="Freihand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2" name="Freihand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3" name="Freihand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4" name="Freihand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5" name="Freihand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6" name="Freihand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7" name="Freihand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348" name="Gruppieren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pieren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ihand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6" name="Freihand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7" name="Freihand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8" name="Freihand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9" name="Freihand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0" name="Freihand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1" name="Freihand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2" name="Freihand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3" name="Freihand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4" name="Freihand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5" name="Freihand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6" name="Freihand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7" name="Freihand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8" name="Freihand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89" name="Freihand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0" name="Freihand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1" name="Freihand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2" name="Freihand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3" name="Freihand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4" name="Freihand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5" name="Freihand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6" name="Freihand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7" name="Freihand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8" name="Freihand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99" name="Freihand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0" name="Freihand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1" name="Freihand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2" name="Freihand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3" name="Freihand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4" name="Freihand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5" name="Freihand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6" name="Freihand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7" name="Freihand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8" name="Freihand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9" name="Freihand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0" name="Freihand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1" name="Freihand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2" name="Freihand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3" name="Freihand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4" name="Freihand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5" name="Freihand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6" name="Freihand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7" name="Freihand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8" name="Freihand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9" name="Freihand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20" name="Freihand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21" name="Freihand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grpSp>
          <p:nvGrpSpPr>
            <p:cNvPr id="350" name="Gruppieren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ihand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7" name="Freihand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8" name="Freihand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9" name="Freihand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0" name="Freihand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1" name="Freihand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2" name="Freihand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3" name="Freihand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4" name="Freihand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grpSp>
          <p:nvGrpSpPr>
            <p:cNvPr id="351" name="Gruppieren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ihand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0" name="Freihand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1" name="Freihand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2" name="Freihand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3" name="Freihand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4" name="Freihand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5" name="Freihand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grpSp>
          <p:nvGrpSpPr>
            <p:cNvPr id="352" name="Gruppieren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ihand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54" name="Freihand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55" name="Freihand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56" name="Freihand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57" name="Freihand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58" name="Freihand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422" name="Gruppieren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ihand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4" name="Freihand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5" name="Freihand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6" name="Freihand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7" name="Freihand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8" name="Freihand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9" name="Freihand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0" name="Freihand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431" name="Gruppieren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ihand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3" name="Freihand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4" name="Freihand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5" name="Freihand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6" name="Freihand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7" name="Freihand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8" name="Freihand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9" name="Freihand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440" name="Gruppieren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ihand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2" name="Freihand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3" name="Freihand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4" name="Freihand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5" name="Freihand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6" name="Freihand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7" name="Freihand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8" name="Freihand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09.03.2018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" name="Freihand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" name="Freihand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10" name="Gruppieren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ihand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ihand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ihand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ihand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ihand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ihand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" name="Freihand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" name="Freihand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ihand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ihand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ihand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ihand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Freihand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ihand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6" name="Gruppieren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ihand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ihand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ihand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ihand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ihand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ihand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ihand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34" name="Gruppieren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ihand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6" name="Freihand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Freihand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Freihand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Freihand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Freihand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Freihand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Freihand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43" name="Gruppieren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ihand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Freihand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Freihand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Freihand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Freihand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ihand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ihand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Freihand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52" name="Gruppieren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ihand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Freihand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Freihand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Freihand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ihand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ihand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Freihand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Freihand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61" name="Gruppieren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ihand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Freihand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Freihand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5" name="Freihand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Freihand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Freihand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Freihand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Freihand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de-DE" smtClean="0"/>
              <a:pPr/>
              <a:t>09.03.2018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6292" r="4250" b="5176"/>
          <a:stretch/>
        </p:blipFill>
        <p:spPr>
          <a:xfrm rot="1877884">
            <a:off x="1416523" y="492222"/>
            <a:ext cx="1549121" cy="10014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Workmigration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Erasmus Project 2017</a:t>
            </a:r>
          </a:p>
          <a:p>
            <a:r>
              <a:rPr lang="de-DE" sz="2600" dirty="0"/>
              <a:t>Alexandra P. , </a:t>
            </a:r>
            <a:r>
              <a:rPr lang="de-DE" sz="2600" dirty="0" err="1"/>
              <a:t>Dilara</a:t>
            </a:r>
            <a:r>
              <a:rPr lang="de-DE" sz="2600" dirty="0"/>
              <a:t> M.</a:t>
            </a:r>
          </a:p>
        </p:txBody>
      </p:sp>
      <p:sp>
        <p:nvSpPr>
          <p:cNvPr id="4" name="Rechteck 3"/>
          <p:cNvSpPr/>
          <p:nvPr/>
        </p:nvSpPr>
        <p:spPr>
          <a:xfrm rot="1841566">
            <a:off x="1538500" y="653637"/>
            <a:ext cx="1287134" cy="683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New Home</a:t>
            </a:r>
          </a:p>
        </p:txBody>
      </p:sp>
      <p:cxnSp>
        <p:nvCxnSpPr>
          <p:cNvPr id="7" name="Gerader Verbinder 6"/>
          <p:cNvCxnSpPr>
            <a:stCxn id="4" idx="2"/>
          </p:cNvCxnSpPr>
          <p:nvPr/>
        </p:nvCxnSpPr>
        <p:spPr>
          <a:xfrm flipH="1">
            <a:off x="1674976" y="1289415"/>
            <a:ext cx="332608" cy="471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/>
              <a:t>When</a:t>
            </a:r>
            <a:r>
              <a:rPr lang="de-DE" u="sng" dirty="0"/>
              <a:t> </a:t>
            </a:r>
            <a:r>
              <a:rPr lang="de-DE" u="sng" dirty="0" err="1"/>
              <a:t>did</a:t>
            </a:r>
            <a:r>
              <a:rPr lang="de-DE" u="sng" dirty="0"/>
              <a:t> </a:t>
            </a:r>
            <a:r>
              <a:rPr lang="de-DE" u="sng" dirty="0" err="1"/>
              <a:t>our</a:t>
            </a:r>
            <a:r>
              <a:rPr lang="de-DE" u="sng" dirty="0"/>
              <a:t> </a:t>
            </a:r>
            <a:r>
              <a:rPr lang="de-DE" u="sng" dirty="0" err="1"/>
              <a:t>parents</a:t>
            </a:r>
            <a:r>
              <a:rPr lang="de-DE" u="sng" dirty="0"/>
              <a:t> </a:t>
            </a:r>
            <a:r>
              <a:rPr lang="de-DE" u="sng" dirty="0" err="1"/>
              <a:t>arrive</a:t>
            </a:r>
            <a:r>
              <a:rPr lang="de-DE" u="sng" dirty="0"/>
              <a:t> in Germany?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006" y="2674834"/>
            <a:ext cx="3034820" cy="7836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05" y="2674831"/>
            <a:ext cx="2970208" cy="7836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10" y="3537959"/>
            <a:ext cx="4017612" cy="32559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68" y="1496295"/>
            <a:ext cx="1823815" cy="1025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36" y="1475434"/>
            <a:ext cx="1673606" cy="10254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1" y="1493819"/>
            <a:ext cx="2065450" cy="1025495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2546258" y="1769370"/>
            <a:ext cx="743485" cy="47001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91" y="1491633"/>
            <a:ext cx="1316053" cy="9931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44" y="1491632"/>
            <a:ext cx="1422534" cy="993101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9359509" y="1803553"/>
            <a:ext cx="656162" cy="4358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78" y="3601885"/>
            <a:ext cx="3752461" cy="30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9817" y="0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de-DE" sz="4400" b="1" u="sng" dirty="0" err="1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de-DE" sz="44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4400" b="1" u="sng" dirty="0" err="1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de-DE" sz="44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4400" b="1" u="sng" dirty="0" err="1">
                <a:solidFill>
                  <a:schemeClr val="accent5">
                    <a:lumMod val="50000"/>
                  </a:schemeClr>
                </a:solidFill>
              </a:rPr>
              <a:t>parents</a:t>
            </a:r>
            <a:r>
              <a:rPr lang="de-DE" sz="44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4400" b="1" u="sng" dirty="0" err="1">
                <a:solidFill>
                  <a:schemeClr val="accent5">
                    <a:lumMod val="50000"/>
                  </a:schemeClr>
                </a:solidFill>
              </a:rPr>
              <a:t>had</a:t>
            </a:r>
            <a:r>
              <a:rPr lang="de-DE" sz="44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4400" b="1" u="sng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sz="44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4400" b="1" u="sng" dirty="0" err="1">
                <a:solidFill>
                  <a:schemeClr val="accent5">
                    <a:lumMod val="50000"/>
                  </a:schemeClr>
                </a:solidFill>
              </a:rPr>
              <a:t>move</a:t>
            </a:r>
            <a:r>
              <a:rPr lang="de-DE" sz="4400" b="1" u="sng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89817" y="1862984"/>
            <a:ext cx="9807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/>
              <a:buChar char=""/>
            </a:pPr>
            <a:r>
              <a:rPr lang="de-DE" sz="3600" dirty="0">
                <a:latin typeface="Franklin Gothic Book"/>
              </a:rPr>
              <a:t>Main </a:t>
            </a:r>
            <a:r>
              <a:rPr lang="de-DE" sz="3600" dirty="0" err="1">
                <a:latin typeface="Franklin Gothic Book"/>
              </a:rPr>
              <a:t>action</a:t>
            </a:r>
            <a:r>
              <a:rPr lang="de-DE" sz="3600" dirty="0">
                <a:latin typeface="Franklin Gothic Book"/>
              </a:rPr>
              <a:t>: </a:t>
            </a:r>
            <a:r>
              <a:rPr lang="de-DE" sz="3600" b="1" dirty="0">
                <a:latin typeface="Franklin Gothic Book"/>
              </a:rPr>
              <a:t>Work</a:t>
            </a:r>
          </a:p>
          <a:p>
            <a:pPr marL="342900" lvl="0" indent="-342900"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/>
              <a:buChar char=""/>
            </a:pPr>
            <a:r>
              <a:rPr lang="de-DE" sz="3600" dirty="0" err="1">
                <a:latin typeface="Franklin Gothic Book"/>
              </a:rPr>
              <a:t>Better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possibilities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for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education</a:t>
            </a:r>
            <a:endParaRPr lang="de-DE" sz="3600" dirty="0"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/>
              <a:buChar char=""/>
            </a:pPr>
            <a:r>
              <a:rPr lang="de-DE" sz="3600" dirty="0">
                <a:latin typeface="Franklin Gothic Book"/>
              </a:rPr>
              <a:t>Political </a:t>
            </a:r>
            <a:r>
              <a:rPr lang="de-DE" sz="3600" dirty="0" err="1">
                <a:latin typeface="Franklin Gothic Book"/>
              </a:rPr>
              <a:t>situations</a:t>
            </a:r>
            <a:endParaRPr lang="de-DE" sz="3600" dirty="0"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/>
              <a:buChar char=""/>
            </a:pPr>
            <a:r>
              <a:rPr lang="de-DE" sz="3600" dirty="0">
                <a:latin typeface="Franklin Gothic Book"/>
              </a:rPr>
              <a:t>Bad </a:t>
            </a:r>
            <a:r>
              <a:rPr lang="de-DE" sz="3600" dirty="0" err="1">
                <a:latin typeface="Franklin Gothic Book"/>
              </a:rPr>
              <a:t>life-conditions</a:t>
            </a:r>
            <a:r>
              <a:rPr lang="de-DE" sz="3600" dirty="0">
                <a:latin typeface="Franklin Gothic Book"/>
              </a:rPr>
              <a:t> in </a:t>
            </a:r>
            <a:r>
              <a:rPr lang="de-DE" sz="3600" dirty="0" err="1">
                <a:latin typeface="Franklin Gothic Book"/>
              </a:rPr>
              <a:t>their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homecountry</a:t>
            </a:r>
            <a:endParaRPr lang="de-DE" sz="3600" dirty="0"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/>
              <a:buChar char=""/>
            </a:pPr>
            <a:r>
              <a:rPr lang="de-DE" sz="3600" dirty="0">
                <a:latin typeface="Franklin Gothic Book"/>
              </a:rPr>
              <a:t>Bad </a:t>
            </a:r>
            <a:r>
              <a:rPr lang="de-DE" sz="3600" dirty="0" err="1">
                <a:latin typeface="Franklin Gothic Book"/>
              </a:rPr>
              <a:t>or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none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Social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support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from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their</a:t>
            </a:r>
            <a:r>
              <a:rPr lang="de-DE" sz="3600" dirty="0">
                <a:latin typeface="Franklin Gothic Book"/>
              </a:rPr>
              <a:t> </a:t>
            </a:r>
            <a:r>
              <a:rPr lang="de-DE" sz="3600" dirty="0" err="1">
                <a:latin typeface="Franklin Gothic Book"/>
              </a:rPr>
              <a:t>homeland</a:t>
            </a:r>
            <a:endParaRPr lang="de-DE" sz="3600" dirty="0"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600" dirty="0">
              <a:solidFill>
                <a:schemeClr val="accent5">
                  <a:lumMod val="40000"/>
                  <a:lumOff val="60000"/>
                </a:schemeClr>
              </a:solidFill>
              <a:latin typeface="Franklin Gothic Book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795">
            <a:off x="9719483" y="84746"/>
            <a:ext cx="2566724" cy="24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046" y="284010"/>
            <a:ext cx="10525571" cy="767123"/>
          </a:xfrm>
        </p:spPr>
        <p:txBody>
          <a:bodyPr>
            <a:normAutofit fontScale="90000"/>
          </a:bodyPr>
          <a:lstStyle/>
          <a:p>
            <a:pPr algn="ctr"/>
            <a:r>
              <a:rPr lang="de-DE" u="sng" dirty="0" err="1"/>
              <a:t>What</a:t>
            </a:r>
            <a:r>
              <a:rPr lang="de-DE" u="sng" dirty="0"/>
              <a:t> </a:t>
            </a:r>
            <a:r>
              <a:rPr lang="de-DE" u="sng" dirty="0" err="1"/>
              <a:t>kind</a:t>
            </a:r>
            <a:r>
              <a:rPr lang="de-DE" u="sng" dirty="0"/>
              <a:t> </a:t>
            </a:r>
            <a:r>
              <a:rPr lang="de-DE" u="sng" dirty="0" err="1"/>
              <a:t>of</a:t>
            </a:r>
            <a:r>
              <a:rPr lang="de-DE" u="sng" dirty="0"/>
              <a:t> </a:t>
            </a:r>
            <a:r>
              <a:rPr lang="de-DE" u="sng" dirty="0" err="1"/>
              <a:t>feelings</a:t>
            </a:r>
            <a:r>
              <a:rPr lang="de-DE" u="sng" dirty="0"/>
              <a:t>/</a:t>
            </a:r>
            <a:r>
              <a:rPr lang="de-DE" u="sng" dirty="0" err="1"/>
              <a:t>fears</a:t>
            </a:r>
            <a:r>
              <a:rPr lang="de-DE" u="sng" dirty="0"/>
              <a:t> </a:t>
            </a:r>
            <a:r>
              <a:rPr lang="de-DE" u="sng" dirty="0" err="1"/>
              <a:t>did</a:t>
            </a:r>
            <a:r>
              <a:rPr lang="de-DE" u="sng" dirty="0"/>
              <a:t> </a:t>
            </a:r>
            <a:r>
              <a:rPr lang="de-DE" u="sng" dirty="0" err="1"/>
              <a:t>they</a:t>
            </a:r>
            <a:r>
              <a:rPr lang="de-DE" u="sng" dirty="0"/>
              <a:t> </a:t>
            </a:r>
            <a:r>
              <a:rPr lang="de-DE" u="sng" dirty="0" err="1"/>
              <a:t>have</a:t>
            </a:r>
            <a:r>
              <a:rPr lang="de-DE" u="sng" dirty="0"/>
              <a:t> </a:t>
            </a:r>
            <a:r>
              <a:rPr lang="de-DE" u="sng" dirty="0" err="1"/>
              <a:t>before</a:t>
            </a:r>
            <a:r>
              <a:rPr lang="de-DE" u="sng" dirty="0"/>
              <a:t> </a:t>
            </a:r>
            <a:r>
              <a:rPr lang="de-DE" u="sng" dirty="0" err="1"/>
              <a:t>their</a:t>
            </a:r>
            <a:r>
              <a:rPr lang="de-DE" u="sng" dirty="0"/>
              <a:t> </a:t>
            </a:r>
            <a:r>
              <a:rPr lang="de-DE" u="sng" dirty="0" err="1"/>
              <a:t>trip</a:t>
            </a:r>
            <a:r>
              <a:rPr lang="de-DE" u="sng" dirty="0"/>
              <a:t> ?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90073"/>
              </p:ext>
            </p:extLst>
          </p:nvPr>
        </p:nvGraphicFramePr>
        <p:xfrm>
          <a:off x="794759" y="1394784"/>
          <a:ext cx="9878938" cy="441537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14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841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Couldn‘t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realize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it</a:t>
                      </a:r>
                      <a:r>
                        <a:rPr lang="de-DE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Happiness</a:t>
                      </a:r>
                      <a:r>
                        <a:rPr lang="de-DE" dirty="0"/>
                        <a:t> , Luck,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Excitement</a:t>
                      </a:r>
                      <a:r>
                        <a:rPr lang="de-DE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/>
                        <a:t>New </a:t>
                      </a:r>
                      <a:r>
                        <a:rPr lang="de-DE" baseline="0" dirty="0" err="1"/>
                        <a:t>adventures</a:t>
                      </a:r>
                      <a:r>
                        <a:rPr lang="de-DE" baseline="0" dirty="0"/>
                        <a:t> 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sym typeface="Wingdings" panose="05000000000000000000" pitchFamily="2" charset="2"/>
                        </a:rPr>
                        <a:t>New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friends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new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school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Completely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different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environment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Had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leave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their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family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friends</a:t>
                      </a:r>
                      <a:r>
                        <a:rPr lang="de-DE" baseline="0" dirty="0"/>
                        <a:t> in </a:t>
                      </a:r>
                      <a:r>
                        <a:rPr lang="de-DE" baseline="0" dirty="0" err="1"/>
                        <a:t>their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homecountry</a:t>
                      </a:r>
                      <a:endParaRPr lang="de-D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/>
                        <a:t>How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can</a:t>
                      </a:r>
                      <a:r>
                        <a:rPr lang="de-DE" baseline="0" dirty="0"/>
                        <a:t> I </a:t>
                      </a:r>
                      <a:r>
                        <a:rPr lang="de-DE" baseline="0" dirty="0" err="1"/>
                        <a:t>reorient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myself</a:t>
                      </a:r>
                      <a:r>
                        <a:rPr lang="de-DE" baseline="0" dirty="0"/>
                        <a:t> in </a:t>
                      </a:r>
                      <a:r>
                        <a:rPr lang="de-DE" baseline="0" dirty="0" err="1"/>
                        <a:t>this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country</a:t>
                      </a:r>
                      <a:r>
                        <a:rPr lang="de-DE" baseline="0" dirty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Anger </a:t>
                      </a:r>
                      <a:r>
                        <a:rPr lang="de-DE" dirty="0" err="1"/>
                        <a:t>towards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everybody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even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the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parents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 in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childhood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09" y="1418601"/>
            <a:ext cx="1761860" cy="1290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76" y="1418601"/>
            <a:ext cx="2436977" cy="1290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6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What</a:t>
            </a:r>
            <a:r>
              <a:rPr lang="de-DE" u="sng" dirty="0"/>
              <a:t> </a:t>
            </a:r>
            <a:r>
              <a:rPr lang="de-DE" u="sng" dirty="0" err="1"/>
              <a:t>kind</a:t>
            </a:r>
            <a:r>
              <a:rPr lang="de-DE" u="sng" dirty="0"/>
              <a:t> </a:t>
            </a:r>
            <a:r>
              <a:rPr lang="de-DE" u="sng" dirty="0" err="1"/>
              <a:t>of</a:t>
            </a:r>
            <a:r>
              <a:rPr lang="de-DE" u="sng" dirty="0"/>
              <a:t> </a:t>
            </a:r>
            <a:r>
              <a:rPr lang="de-DE" u="sng" dirty="0" err="1"/>
              <a:t>difficulties</a:t>
            </a:r>
            <a:r>
              <a:rPr lang="de-DE" u="sng" dirty="0"/>
              <a:t> </a:t>
            </a:r>
            <a:r>
              <a:rPr lang="de-DE" u="sng" dirty="0" err="1"/>
              <a:t>did</a:t>
            </a:r>
            <a:r>
              <a:rPr lang="de-DE" u="sng" dirty="0"/>
              <a:t> </a:t>
            </a:r>
            <a:r>
              <a:rPr lang="de-DE" u="sng" dirty="0" err="1"/>
              <a:t>they</a:t>
            </a:r>
            <a:r>
              <a:rPr lang="de-DE" u="sng" dirty="0"/>
              <a:t> </a:t>
            </a:r>
            <a:r>
              <a:rPr lang="de-DE" u="sng" dirty="0" err="1"/>
              <a:t>face</a:t>
            </a:r>
            <a:r>
              <a:rPr lang="de-DE" u="sng" dirty="0"/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13380" y="1862984"/>
            <a:ext cx="9984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Cultural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difficulties</a:t>
            </a: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New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way</a:t>
            </a: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of</a:t>
            </a: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life</a:t>
            </a:r>
            <a:r>
              <a:rPr lang="de-DE" sz="3200" dirty="0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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Customs</a:t>
            </a: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New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language</a:t>
            </a: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Hide</a:t>
            </a: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their</a:t>
            </a: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 sense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of</a:t>
            </a: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</a:rPr>
              <a:t>shame</a:t>
            </a: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3200" dirty="0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 not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being</a:t>
            </a:r>
            <a:r>
              <a:rPr lang="de-DE" sz="3200" dirty="0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able</a:t>
            </a:r>
            <a:r>
              <a:rPr lang="de-DE" sz="3200" dirty="0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to</a:t>
            </a:r>
            <a:r>
              <a:rPr lang="de-DE" sz="3200" dirty="0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be</a:t>
            </a:r>
            <a:r>
              <a:rPr lang="de-DE" sz="3200" dirty="0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 </a:t>
            </a:r>
            <a:r>
              <a:rPr lang="de-DE" sz="3200" dirty="0" err="1">
                <a:solidFill>
                  <a:srgbClr val="4E5B6F"/>
                </a:solidFill>
                <a:latin typeface="Franklin Gothic Book"/>
                <a:sym typeface="Wingdings" panose="05000000000000000000" pitchFamily="2" charset="2"/>
              </a:rPr>
              <a:t>themselves</a:t>
            </a: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3200" dirty="0">
                <a:solidFill>
                  <a:srgbClr val="4E5B6F"/>
                </a:solidFill>
                <a:latin typeface="Franklin Gothic Book"/>
              </a:rPr>
              <a:t>Food</a:t>
            </a: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</p:txBody>
      </p:sp>
      <p:sp>
        <p:nvSpPr>
          <p:cNvPr id="5" name="Gewitterblitz 4"/>
          <p:cNvSpPr/>
          <p:nvPr/>
        </p:nvSpPr>
        <p:spPr>
          <a:xfrm rot="3724187">
            <a:off x="8890528" y="407454"/>
            <a:ext cx="2239795" cy="281986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0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046" y="284010"/>
            <a:ext cx="10525571" cy="767123"/>
          </a:xfrm>
        </p:spPr>
        <p:txBody>
          <a:bodyPr>
            <a:normAutofit/>
          </a:bodyPr>
          <a:lstStyle/>
          <a:p>
            <a:pPr algn="ctr"/>
            <a:r>
              <a:rPr lang="de-DE" u="sng" dirty="0" err="1"/>
              <a:t>Before</a:t>
            </a:r>
            <a:r>
              <a:rPr lang="de-DE" u="sng" dirty="0"/>
              <a:t> </a:t>
            </a:r>
            <a:r>
              <a:rPr lang="de-DE" u="sng" dirty="0" err="1"/>
              <a:t>and</a:t>
            </a:r>
            <a:r>
              <a:rPr lang="de-DE" u="sng" dirty="0"/>
              <a:t> after , </a:t>
            </a:r>
            <a:r>
              <a:rPr lang="de-DE" u="sng" dirty="0" err="1"/>
              <a:t>what‘s</a:t>
            </a:r>
            <a:r>
              <a:rPr lang="de-DE" u="sng" dirty="0"/>
              <a:t> </a:t>
            </a:r>
            <a:r>
              <a:rPr lang="de-DE" u="sng" dirty="0" err="1"/>
              <a:t>changed</a:t>
            </a:r>
            <a:r>
              <a:rPr lang="de-DE" u="sng" dirty="0"/>
              <a:t> ?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92101"/>
              </p:ext>
            </p:extLst>
          </p:nvPr>
        </p:nvGraphicFramePr>
        <p:xfrm>
          <a:off x="1350233" y="1403326"/>
          <a:ext cx="8947448" cy="50964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73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07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Before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448">
                <a:tc>
                  <a:txBody>
                    <a:bodyPr/>
                    <a:lstStyle/>
                    <a:p>
                      <a:r>
                        <a:rPr lang="de-DE" dirty="0"/>
                        <a:t>-</a:t>
                      </a:r>
                      <a:r>
                        <a:rPr lang="de-DE" dirty="0" err="1"/>
                        <a:t>Poorness</a:t>
                      </a:r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-</a:t>
                      </a:r>
                      <a:r>
                        <a:rPr lang="de-DE" dirty="0" err="1"/>
                        <a:t>strict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household-rules</a:t>
                      </a:r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-</a:t>
                      </a:r>
                      <a:r>
                        <a:rPr lang="de-DE" dirty="0" err="1"/>
                        <a:t>strict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nuture</a:t>
                      </a:r>
                      <a:endParaRPr lang="de-DE" baseline="0" dirty="0"/>
                    </a:p>
                    <a:p>
                      <a:endParaRPr lang="de-DE" baseline="0" dirty="0"/>
                    </a:p>
                    <a:p>
                      <a:r>
                        <a:rPr lang="de-DE" baseline="0" dirty="0"/>
                        <a:t>-</a:t>
                      </a:r>
                      <a:r>
                        <a:rPr lang="de-DE" baseline="0" dirty="0" err="1"/>
                        <a:t>stressfull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days</a:t>
                      </a:r>
                      <a:endParaRPr lang="de-DE" baseline="0" dirty="0"/>
                    </a:p>
                    <a:p>
                      <a:endParaRPr lang="de-DE" baseline="0" dirty="0"/>
                    </a:p>
                    <a:p>
                      <a:r>
                        <a:rPr lang="de-DE" baseline="0" dirty="0"/>
                        <a:t>-</a:t>
                      </a:r>
                      <a:r>
                        <a:rPr lang="de-DE" baseline="0" dirty="0" err="1"/>
                        <a:t>children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had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to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work</a:t>
                      </a:r>
                      <a:r>
                        <a:rPr lang="de-DE" baseline="0" dirty="0"/>
                        <a:t> on </a:t>
                      </a:r>
                      <a:r>
                        <a:rPr lang="de-DE" baseline="0" dirty="0" err="1"/>
                        <a:t>fields</a:t>
                      </a:r>
                      <a:endParaRPr lang="de-DE" baseline="0" dirty="0"/>
                    </a:p>
                    <a:p>
                      <a:endParaRPr lang="de-DE" baseline="0" dirty="0"/>
                    </a:p>
                    <a:p>
                      <a:r>
                        <a:rPr lang="de-DE" baseline="0" dirty="0"/>
                        <a:t>-</a:t>
                      </a:r>
                      <a:r>
                        <a:rPr lang="de-DE" baseline="0" dirty="0" err="1"/>
                        <a:t>children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had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to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raise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their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sibblings</a:t>
                      </a:r>
                      <a:endParaRPr lang="de-DE" baseline="0" dirty="0"/>
                    </a:p>
                    <a:p>
                      <a:endParaRPr lang="de-DE" baseline="0" dirty="0"/>
                    </a:p>
                    <a:p>
                      <a:r>
                        <a:rPr lang="de-DE" baseline="0" dirty="0"/>
                        <a:t>-</a:t>
                      </a:r>
                      <a:r>
                        <a:rPr lang="de-DE" baseline="0" dirty="0" err="1"/>
                        <a:t>youth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didn‘t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use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to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be</a:t>
                      </a:r>
                      <a:r>
                        <a:rPr lang="de-DE" baseline="0" dirty="0"/>
                        <a:t> so </a:t>
                      </a:r>
                      <a:r>
                        <a:rPr lang="de-DE" baseline="0" dirty="0" err="1"/>
                        <a:t>free</a:t>
                      </a:r>
                      <a:endParaRPr lang="de-DE" baseline="0" dirty="0"/>
                    </a:p>
                    <a:p>
                      <a:endParaRPr lang="de-DE" baseline="0" dirty="0"/>
                    </a:p>
                    <a:p>
                      <a:r>
                        <a:rPr lang="de-DE" baseline="0" dirty="0"/>
                        <a:t>-</a:t>
                      </a:r>
                      <a:r>
                        <a:rPr lang="de-DE" baseline="0" dirty="0" err="1"/>
                        <a:t>youth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depended</a:t>
                      </a:r>
                      <a:r>
                        <a:rPr lang="de-DE" baseline="0" dirty="0"/>
                        <a:t> on </a:t>
                      </a:r>
                      <a:r>
                        <a:rPr lang="de-DE" baseline="0" dirty="0" err="1"/>
                        <a:t>their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parents</a:t>
                      </a:r>
                      <a:endParaRPr lang="de-DE" baseline="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-</a:t>
                      </a:r>
                      <a:r>
                        <a:rPr lang="de-DE" dirty="0" err="1"/>
                        <a:t>no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strict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household-rules</a:t>
                      </a:r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-more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jobs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access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to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money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de-DE" baseline="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neglect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their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own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culture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de-DE" baseline="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new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generations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aren‘t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as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comfortable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with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their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culture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de-DE" baseline="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forgotten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origins</a:t>
                      </a:r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de-DE" baseline="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new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way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life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de-DE" baseline="0" dirty="0" err="1">
                          <a:sym typeface="Wingdings" panose="05000000000000000000" pitchFamily="2" charset="2"/>
                        </a:rPr>
                        <a:t>eingedeutsch</a:t>
                      </a:r>
                      <a:r>
                        <a:rPr lang="de-DE" baseline="0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endParaRPr lang="de-DE" baseline="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de-DE" baseline="0" dirty="0">
                          <a:sym typeface="Wingdings" panose="05000000000000000000" pitchFamily="2" charset="2"/>
                        </a:rPr>
                        <a:t>-</a:t>
                      </a:r>
                      <a:endParaRPr lang="de-D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/>
              <a:t>What</a:t>
            </a:r>
            <a:r>
              <a:rPr lang="de-DE" u="sng" dirty="0"/>
              <a:t> </a:t>
            </a:r>
            <a:r>
              <a:rPr lang="de-DE" u="sng" dirty="0" err="1"/>
              <a:t>are</a:t>
            </a:r>
            <a:r>
              <a:rPr lang="de-DE" u="sng" dirty="0"/>
              <a:t> </a:t>
            </a:r>
            <a:r>
              <a:rPr lang="de-DE" u="sng" dirty="0" err="1"/>
              <a:t>our</a:t>
            </a:r>
            <a:r>
              <a:rPr lang="de-DE" u="sng" dirty="0"/>
              <a:t> </a:t>
            </a:r>
            <a:r>
              <a:rPr lang="de-DE" u="sng" dirty="0" err="1"/>
              <a:t>parents</a:t>
            </a:r>
            <a:r>
              <a:rPr lang="de-DE" u="sng" dirty="0"/>
              <a:t> </a:t>
            </a:r>
            <a:r>
              <a:rPr lang="de-DE" u="sng" dirty="0" err="1"/>
              <a:t>craving</a:t>
            </a:r>
            <a:r>
              <a:rPr lang="de-DE" u="sng" dirty="0"/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13380" y="1862984"/>
            <a:ext cx="99841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Warm-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hearted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humans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(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from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their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homecountry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The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typical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scent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of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home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The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climate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Feeling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free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showing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their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beliefs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Ease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of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mind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The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food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and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the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beach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Family time</a:t>
            </a: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756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/>
              <a:t>What</a:t>
            </a:r>
            <a:r>
              <a:rPr lang="de-DE" u="sng" dirty="0"/>
              <a:t> </a:t>
            </a:r>
            <a:r>
              <a:rPr lang="de-DE" u="sng" dirty="0" err="1"/>
              <a:t>are</a:t>
            </a:r>
            <a:r>
              <a:rPr lang="de-DE" u="sng" dirty="0"/>
              <a:t> </a:t>
            </a:r>
            <a:r>
              <a:rPr lang="de-DE" u="sng" dirty="0" err="1"/>
              <a:t>they</a:t>
            </a:r>
            <a:r>
              <a:rPr lang="de-DE" u="sng" dirty="0"/>
              <a:t> </a:t>
            </a:r>
            <a:r>
              <a:rPr lang="de-DE" u="sng" dirty="0" err="1"/>
              <a:t>missing</a:t>
            </a:r>
            <a:r>
              <a:rPr lang="de-DE" u="sng" dirty="0"/>
              <a:t>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93739" y="1471910"/>
            <a:ext cx="99841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7FD13B"/>
              </a:buClr>
              <a:buSzPct val="70000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Warm-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hearted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humans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(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from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their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homecountry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The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typical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scent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of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home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The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climate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Feeling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free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showing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their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beliefs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Ease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of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mind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The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food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and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the</a:t>
            </a: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 </a:t>
            </a:r>
            <a:r>
              <a:rPr lang="de-DE" sz="2800" dirty="0" err="1">
                <a:solidFill>
                  <a:srgbClr val="4E5B6F"/>
                </a:solidFill>
                <a:latin typeface="Franklin Gothic Book"/>
              </a:rPr>
              <a:t>beach</a:t>
            </a:r>
            <a:endParaRPr lang="de-DE" sz="28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de-DE" sz="2800" dirty="0">
                <a:solidFill>
                  <a:srgbClr val="4E5B6F"/>
                </a:solidFill>
                <a:latin typeface="Franklin Gothic Book"/>
              </a:rPr>
              <a:t>Family time</a:t>
            </a: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endParaRPr lang="de-DE" sz="3200" dirty="0">
              <a:solidFill>
                <a:srgbClr val="4E5B6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394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5339" y="526780"/>
            <a:ext cx="9133730" cy="648878"/>
          </a:xfrm>
        </p:spPr>
        <p:txBody>
          <a:bodyPr>
            <a:normAutofit/>
          </a:bodyPr>
          <a:lstStyle/>
          <a:p>
            <a:pPr algn="ctr"/>
            <a:r>
              <a:rPr lang="de-DE" sz="3200" u="sng" dirty="0"/>
              <a:t>Immigration </a:t>
            </a:r>
            <a:r>
              <a:rPr lang="de-DE" sz="3200" u="sng" dirty="0" err="1"/>
              <a:t>to</a:t>
            </a:r>
            <a:r>
              <a:rPr lang="de-DE" sz="3200" u="sng" dirty="0"/>
              <a:t> Germany 1950 - 2015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647990"/>
            <a:ext cx="7716415" cy="43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üro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</Words>
  <Application>Microsoft Office PowerPoint</Application>
  <PresentationFormat>Breitbild</PresentationFormat>
  <Paragraphs>78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Cambria</vt:lpstr>
      <vt:lpstr>Franklin Gothic Book</vt:lpstr>
      <vt:lpstr>Wingdings</vt:lpstr>
      <vt:lpstr>Wingdings 2</vt:lpstr>
      <vt:lpstr>Back to School 16x9</vt:lpstr>
      <vt:lpstr>Workmigration</vt:lpstr>
      <vt:lpstr>When did our parents arrive in Germany?</vt:lpstr>
      <vt:lpstr>Why our parents had to move?</vt:lpstr>
      <vt:lpstr>What kind of feelings/fears did they have before their trip ?</vt:lpstr>
      <vt:lpstr>What kind of difficulties did they face?</vt:lpstr>
      <vt:lpstr>Before and after , what‘s changed ?</vt:lpstr>
      <vt:lpstr>What are our parents craving?</vt:lpstr>
      <vt:lpstr>What are they missing?</vt:lpstr>
      <vt:lpstr>Immigration to Germany 1950 - 2015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2017-12-08T18:44:36Z</dcterms:created>
  <dcterms:modified xsi:type="dcterms:W3CDTF">2018-03-09T08:26:46Z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