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28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5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87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03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63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5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75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89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2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6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73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C5E4E-8491-4752-850E-100DEBA5EDA8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063D-9647-4361-BB10-525C29208D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88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83568" y="1772816"/>
            <a:ext cx="7561494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Migrations</a:t>
            </a:r>
            <a:r>
              <a:rPr lang="pl-PL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pl-PL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</a:t>
            </a:r>
          </a:p>
          <a:p>
            <a:pPr algn="ctr"/>
            <a:r>
              <a:rPr lang="pl-PL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l-PL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globalization</a:t>
            </a:r>
            <a:r>
              <a:rPr lang="pl-PL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l-PL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processes</a:t>
            </a:r>
            <a:endParaRPr lang="pl-PL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98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174119"/>
            <a:ext cx="540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great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example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 influence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migrations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on art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Polish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national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bard Adam Mickiewicz. He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held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huge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travel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through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Europe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which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brought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him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 lot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inspiration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for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works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One of the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examples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journey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among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the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Crimea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which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fructified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arising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 „The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Crimea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Sonnets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”. </a:t>
            </a:r>
          </a:p>
          <a:p>
            <a:endParaRPr lang="pl-PL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pl-PL" sz="2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2740898"/>
            <a:ext cx="4968553" cy="4041297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93" y="1436006"/>
            <a:ext cx="288668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5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49" y="551315"/>
            <a:ext cx="4464496" cy="18669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Next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great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examples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influence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Fryderyk Chopin. He was travelling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through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Europe,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took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part in The Great Migration and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arrived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to Paris. Many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cultures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 France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influenced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on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works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273" y="1484784"/>
            <a:ext cx="2554238" cy="327816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" y="2276872"/>
            <a:ext cx="5898871" cy="421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6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3682752" cy="2476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Influence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migrations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globalization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on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architecture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seen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 Srebrna Góra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Fortress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It was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built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for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Prussian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king’s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Frederick the Great,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initiative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It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example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Prusian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influence on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architecture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 Poland.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259563"/>
            <a:ext cx="2980816" cy="364997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421376"/>
            <a:ext cx="4464496" cy="297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4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a 8"/>
          <p:cNvSpPr/>
          <p:nvPr/>
        </p:nvSpPr>
        <p:spPr>
          <a:xfrm>
            <a:off x="5266260" y="4581128"/>
            <a:ext cx="231374" cy="1990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Elipsa 9"/>
          <p:cNvSpPr/>
          <p:nvPr/>
        </p:nvSpPr>
        <p:spPr>
          <a:xfrm>
            <a:off x="5249625" y="4149080"/>
            <a:ext cx="231375" cy="21602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5249627" y="2881806"/>
            <a:ext cx="231375" cy="21602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5249630" y="1939984"/>
            <a:ext cx="231374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5249628" y="2425478"/>
            <a:ext cx="231375" cy="19615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5266260" y="3645024"/>
            <a:ext cx="231374" cy="21655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1187624" y="332656"/>
            <a:ext cx="6267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Population</a:t>
            </a:r>
            <a:r>
              <a:rPr lang="pl-PL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l-PL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projection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" name="Symbol zastępczy zawartości 2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83" y="1773059"/>
            <a:ext cx="4667250" cy="3810000"/>
          </a:xfrm>
        </p:spPr>
      </p:pic>
      <p:sp>
        <p:nvSpPr>
          <p:cNvPr id="22" name="pole tekstowe 21"/>
          <p:cNvSpPr txBox="1"/>
          <p:nvPr/>
        </p:nvSpPr>
        <p:spPr>
          <a:xfrm>
            <a:off x="5520792" y="1871795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World </a:t>
            </a:r>
          </a:p>
          <a:p>
            <a:pPr>
              <a:spcBef>
                <a:spcPts val="1200"/>
              </a:spcBef>
            </a:pPr>
            <a:r>
              <a:rPr lang="pl-PL" dirty="0"/>
              <a:t>Asia</a:t>
            </a:r>
          </a:p>
          <a:p>
            <a:pPr>
              <a:spcBef>
                <a:spcPts val="1200"/>
              </a:spcBef>
            </a:pPr>
            <a:r>
              <a:rPr lang="pl-PL" dirty="0" err="1"/>
              <a:t>Africa</a:t>
            </a:r>
            <a:endParaRPr lang="pl-PL" dirty="0"/>
          </a:p>
          <a:p>
            <a:pPr>
              <a:spcBef>
                <a:spcPts val="1200"/>
              </a:spcBef>
            </a:pPr>
            <a:r>
              <a:rPr lang="pl-PL" dirty="0"/>
              <a:t>Europe</a:t>
            </a:r>
          </a:p>
          <a:p>
            <a:pPr>
              <a:spcBef>
                <a:spcPts val="1200"/>
              </a:spcBef>
            </a:pPr>
            <a:r>
              <a:rPr lang="en-US" dirty="0"/>
              <a:t>Latin America and the Caribbean</a:t>
            </a:r>
            <a:endParaRPr lang="pl-PL" dirty="0"/>
          </a:p>
          <a:p>
            <a:pPr>
              <a:spcBef>
                <a:spcPts val="1200"/>
              </a:spcBef>
            </a:pPr>
            <a:r>
              <a:rPr lang="pl-PL" dirty="0" err="1"/>
              <a:t>North</a:t>
            </a:r>
            <a:r>
              <a:rPr lang="pl-PL" dirty="0"/>
              <a:t> </a:t>
            </a:r>
            <a:r>
              <a:rPr lang="pl-PL" dirty="0" err="1"/>
              <a:t>America</a:t>
            </a:r>
            <a:r>
              <a:rPr lang="pl-PL" dirty="0"/>
              <a:t> </a:t>
            </a:r>
          </a:p>
          <a:p>
            <a:pPr>
              <a:spcBef>
                <a:spcPts val="1200"/>
              </a:spcBef>
            </a:pPr>
            <a:r>
              <a:rPr lang="pl-PL" dirty="0"/>
              <a:t>Oceania</a:t>
            </a:r>
          </a:p>
          <a:p>
            <a:endParaRPr lang="pl-PL" dirty="0"/>
          </a:p>
        </p:txBody>
      </p:sp>
      <p:sp>
        <p:nvSpPr>
          <p:cNvPr id="23" name="Elipsa 22"/>
          <p:cNvSpPr/>
          <p:nvPr/>
        </p:nvSpPr>
        <p:spPr>
          <a:xfrm>
            <a:off x="5249624" y="3276330"/>
            <a:ext cx="231375" cy="1943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32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1329292" y="404664"/>
            <a:ext cx="6516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Migrations</a:t>
            </a:r>
            <a:r>
              <a:rPr lang="pl-PL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l-PL" sz="5400" b="0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projections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59532" y="1700808"/>
            <a:ext cx="45005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Based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on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contemporary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situation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 the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world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we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predict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people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from the East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moving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to the western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countries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reasons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why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people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want to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leave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their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countries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are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willingness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to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improve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level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their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education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lifestyle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what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more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want to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feel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safe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Among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European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citiziens</a:t>
            </a:r>
            <a:endParaRPr lang="pl-PL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appear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Asian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African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people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because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increasing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number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population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their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motherland</a:t>
            </a:r>
            <a:r>
              <a:rPr lang="pl-PL" sz="2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  <a:p>
            <a:endParaRPr lang="pl-PL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68960"/>
            <a:ext cx="4008687" cy="27002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310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do we </a:t>
            </a:r>
            <a:r>
              <a:rPr lang="pl-PL" sz="5400" dirty="0" err="1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see</a:t>
            </a:r>
            <a:r>
              <a:rPr lang="pl-PL" sz="5400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l-PL" sz="5400" dirty="0" err="1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future</a:t>
            </a:r>
            <a:r>
              <a:rPr lang="pl-PL" sz="5400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3826768" cy="449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Migrations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globalization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processes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great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influence on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architecture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arts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en-US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influx of people from different parts of the world will cause bringing elements of other cultures into art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 country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where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they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The same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situation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be with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architecture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for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example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the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influx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Asian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people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cause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that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Asian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ways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building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be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used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in Europe.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39739" y="2348880"/>
            <a:ext cx="4365959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2101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err="1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Future</a:t>
            </a:r>
            <a:r>
              <a:rPr lang="pl-PL" sz="54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</a:rPr>
              <a:t> </a:t>
            </a:r>
            <a:r>
              <a:rPr lang="pl-PL" sz="5400" dirty="0" err="1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problems</a:t>
            </a:r>
            <a:endParaRPr lang="pl-PL" sz="54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16832"/>
            <a:ext cx="3826768" cy="36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Migrations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also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cause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problems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like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homelessness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Overpopulation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affect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lack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places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to live. The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solution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to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problem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be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building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refuges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for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homelesses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Local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leadership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could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give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those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poeple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job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help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them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to start a </a:t>
            </a:r>
            <a:r>
              <a:rPr lang="pl-PL" sz="2000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new</a:t>
            </a:r>
            <a:r>
              <a:rPr lang="pl-PL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life.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8210">
            <a:off x="4644008" y="1700808"/>
            <a:ext cx="4154242" cy="2042344"/>
          </a:xfrm>
          <a:prstGeom prst="rect">
            <a:avLst/>
          </a:prstGeom>
        </p:spPr>
      </p:pic>
      <p:pic>
        <p:nvPicPr>
          <p:cNvPr id="5" name="Obraz 4" descr="140402-homele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94268">
            <a:off x="4087506" y="4156117"/>
            <a:ext cx="4220168" cy="205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4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pl-PL" sz="5400" dirty="0" err="1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</a:t>
            </a:r>
            <a:r>
              <a:rPr lang="pl-PL" sz="5400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l-PL" sz="5400" dirty="0" err="1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pl-PL" sz="5400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for </a:t>
            </a:r>
            <a:r>
              <a:rPr lang="pl-PL" sz="5400" dirty="0" err="1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your</a:t>
            </a:r>
            <a:r>
              <a:rPr lang="pl-PL" sz="5400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l-PL" sz="5400" dirty="0" err="1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attention</a:t>
            </a:r>
            <a:r>
              <a:rPr lang="pl-PL" sz="5400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516216" y="558924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Weronika Muskała</a:t>
            </a:r>
          </a:p>
          <a:p>
            <a:r>
              <a:rPr lang="pl-PL" b="1" dirty="0">
                <a:solidFill>
                  <a:schemeClr val="bg1"/>
                </a:solidFill>
              </a:rPr>
              <a:t>Anna </a:t>
            </a:r>
            <a:r>
              <a:rPr lang="pl-PL" b="1" dirty="0" err="1">
                <a:solidFill>
                  <a:schemeClr val="bg1"/>
                </a:solidFill>
              </a:rPr>
              <a:t>Głąbała</a:t>
            </a:r>
            <a:endParaRPr lang="pl-PL" b="1" dirty="0">
              <a:solidFill>
                <a:schemeClr val="bg1"/>
              </a:solidFill>
            </a:endParaRPr>
          </a:p>
          <a:p>
            <a:r>
              <a:rPr lang="pl-PL" b="1" dirty="0">
                <a:solidFill>
                  <a:schemeClr val="bg1"/>
                </a:solidFill>
              </a:rPr>
              <a:t>Piotr Pawlik</a:t>
            </a:r>
          </a:p>
        </p:txBody>
      </p:sp>
    </p:spTree>
    <p:extLst>
      <p:ext uri="{BB962C8B-B14F-4D97-AF65-F5344CB8AC3E}">
        <p14:creationId xmlns:p14="http://schemas.microsoft.com/office/powerpoint/2010/main" val="2920095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357</Words>
  <Application>Microsoft Office PowerPoint</Application>
  <PresentationFormat>Pokaz na ekranie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Aharoni</vt:lpstr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How do we see future?</vt:lpstr>
      <vt:lpstr>Future problems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Windows User</dc:creator>
  <cp:lastModifiedBy>Jolanta Kozubska</cp:lastModifiedBy>
  <cp:revision>48</cp:revision>
  <dcterms:created xsi:type="dcterms:W3CDTF">2018-02-03T14:35:57Z</dcterms:created>
  <dcterms:modified xsi:type="dcterms:W3CDTF">2018-03-04T10:17:50Z</dcterms:modified>
</cp:coreProperties>
</file>