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2" r:id="rId2"/>
    <p:sldId id="256" r:id="rId3"/>
    <p:sldId id="257" r:id="rId4"/>
    <p:sldId id="273" r:id="rId5"/>
    <p:sldId id="261" r:id="rId6"/>
    <p:sldId id="259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109A-94F4-4491-B80C-98227F95AE28}" type="datetimeFigureOut">
              <a:rPr lang="hr-HR" smtClean="0"/>
              <a:pPr/>
              <a:t>25.11.2018.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2A7C2-8883-4F0D-81BE-FA4964DFC3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99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A7C2-8883-4F0D-81BE-FA4964DFC3E2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9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6000" dirty="0" err="1" smtClean="0"/>
              <a:t>Famous</a:t>
            </a:r>
            <a:r>
              <a:rPr lang="hr-HR" sz="6000" dirty="0" smtClean="0"/>
              <a:t> </a:t>
            </a:r>
            <a:r>
              <a:rPr lang="hr-HR" sz="6000" dirty="0" err="1" smtClean="0"/>
              <a:t>croatian</a:t>
            </a:r>
            <a:r>
              <a:rPr lang="hr-HR" sz="6000" dirty="0" smtClean="0"/>
              <a:t> </a:t>
            </a:r>
            <a:r>
              <a:rPr lang="hr-HR" sz="6000" dirty="0" err="1" smtClean="0"/>
              <a:t>migrants</a:t>
            </a:r>
            <a:endParaRPr lang="hr-HR" sz="6000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752600"/>
          </a:xfrm>
        </p:spPr>
        <p:txBody>
          <a:bodyPr anchor="ctr">
            <a:normAutofit/>
          </a:bodyPr>
          <a:lstStyle/>
          <a:p>
            <a:pPr algn="l"/>
            <a:r>
              <a:rPr lang="hr-HR" sz="4000" dirty="0" err="1" smtClean="0">
                <a:solidFill>
                  <a:schemeClr val="tx1"/>
                </a:solidFill>
              </a:rPr>
              <a:t>Erasmus</a:t>
            </a:r>
            <a:r>
              <a:rPr lang="hr-HR" sz="4000" dirty="0" smtClean="0">
                <a:solidFill>
                  <a:schemeClr val="tx1"/>
                </a:solidFill>
              </a:rPr>
              <a:t> +</a:t>
            </a:r>
            <a:br>
              <a:rPr lang="hr-HR" sz="4000" dirty="0" smtClean="0">
                <a:solidFill>
                  <a:schemeClr val="tx1"/>
                </a:solidFill>
              </a:rPr>
            </a:br>
            <a:r>
              <a:rPr lang="hr-HR" sz="4000" dirty="0" err="1" smtClean="0">
                <a:solidFill>
                  <a:schemeClr val="tx1"/>
                </a:solidFill>
              </a:rPr>
              <a:t>Migration</a:t>
            </a:r>
            <a:r>
              <a:rPr lang="hr-HR" sz="4000" dirty="0" smtClean="0">
                <a:solidFill>
                  <a:schemeClr val="tx1"/>
                </a:solidFill>
              </a:rPr>
              <a:t> </a:t>
            </a:r>
            <a:r>
              <a:rPr lang="hr-HR" sz="4000" dirty="0" err="1" smtClean="0">
                <a:solidFill>
                  <a:schemeClr val="tx1"/>
                </a:solidFill>
              </a:rPr>
              <a:t>matters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04800" y="5867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Poland</a:t>
            </a:r>
            <a:r>
              <a:rPr lang="hr-HR" sz="2400" dirty="0" smtClean="0"/>
              <a:t>, 10 – 15 </a:t>
            </a:r>
            <a:r>
              <a:rPr lang="hr-HR" sz="2400" dirty="0" err="1" smtClean="0"/>
              <a:t>December</a:t>
            </a:r>
            <a:r>
              <a:rPr lang="hr-HR" sz="2400" dirty="0" smtClean="0"/>
              <a:t> 2018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897" y="304800"/>
            <a:ext cx="1955006" cy="19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258B41-DC49-4808-A94E-5B3229B6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err="1" smtClean="0">
                <a:solidFill>
                  <a:schemeClr val="tx1"/>
                </a:solidFill>
              </a:rPr>
              <a:t>Migrations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749DF-4F9E-4009-84BC-DBA524FA3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908" y="1600200"/>
            <a:ext cx="5009092" cy="3962400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/>
              <a:t>h</a:t>
            </a:r>
            <a:r>
              <a:rPr lang="hr-HR" sz="2800" dirty="0" smtClean="0"/>
              <a:t>e </a:t>
            </a:r>
            <a:r>
              <a:rPr lang="hr-HR" sz="2800" dirty="0" err="1" smtClean="0"/>
              <a:t>enrolled</a:t>
            </a:r>
            <a:r>
              <a:rPr lang="hr-HR" sz="2800" dirty="0" smtClean="0"/>
              <a:t> at </a:t>
            </a:r>
            <a:r>
              <a:rPr lang="hr-HR" sz="2800" dirty="0" err="1" smtClean="0"/>
              <a:t>Austrian</a:t>
            </a:r>
            <a:r>
              <a:rPr lang="hr-HR" sz="2800" dirty="0" smtClean="0"/>
              <a:t> </a:t>
            </a:r>
            <a:r>
              <a:rPr lang="hr-HR" sz="2800" dirty="0" err="1" smtClean="0"/>
              <a:t>Polytechnic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Graz</a:t>
            </a:r>
            <a:r>
              <a:rPr lang="hr-HR" sz="2800" dirty="0" smtClean="0"/>
              <a:t> but </a:t>
            </a:r>
            <a:r>
              <a:rPr lang="hr-HR" sz="2800" dirty="0" err="1" smtClean="0"/>
              <a:t>dropped</a:t>
            </a:r>
            <a:r>
              <a:rPr lang="hr-HR" sz="2800" dirty="0" smtClean="0"/>
              <a:t> </a:t>
            </a:r>
            <a:r>
              <a:rPr lang="hr-HR" sz="2800" dirty="0" err="1" smtClean="0"/>
              <a:t>out</a:t>
            </a:r>
            <a:r>
              <a:rPr lang="hr-HR" sz="2800" dirty="0" smtClean="0"/>
              <a:t>, </a:t>
            </a:r>
            <a:r>
              <a:rPr lang="hr-HR" sz="2800" dirty="0" err="1" smtClean="0"/>
              <a:t>then</a:t>
            </a:r>
            <a:r>
              <a:rPr lang="hr-HR" sz="2800" dirty="0" smtClean="0"/>
              <a:t> he </a:t>
            </a:r>
            <a:r>
              <a:rPr lang="hr-HR" sz="2800" dirty="0" err="1" smtClean="0"/>
              <a:t>worked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Budapest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Paris</a:t>
            </a:r>
            <a:endParaRPr lang="hr-HR" sz="2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 smtClean="0"/>
              <a:t>he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invited</a:t>
            </a:r>
            <a:r>
              <a:rPr lang="hr-HR" sz="2800" dirty="0"/>
              <a:t> to work for </a:t>
            </a:r>
            <a:r>
              <a:rPr lang="hr-HR" sz="2800" dirty="0" smtClean="0"/>
              <a:t>Thomas </a:t>
            </a:r>
            <a:r>
              <a:rPr lang="hr-HR" sz="2800" dirty="0"/>
              <a:t>Edison </a:t>
            </a:r>
            <a:r>
              <a:rPr lang="hr-HR" sz="2800" dirty="0" err="1"/>
              <a:t>in</a:t>
            </a:r>
            <a:r>
              <a:rPr lang="hr-HR" sz="2800" dirty="0"/>
              <a:t> New York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 smtClean="0"/>
              <a:t>a lot </a:t>
            </a:r>
            <a:r>
              <a:rPr lang="hr-HR" sz="2800" dirty="0"/>
              <a:t>of his inventions </a:t>
            </a:r>
            <a:r>
              <a:rPr lang="hr-HR" sz="2800" dirty="0" err="1"/>
              <a:t>were</a:t>
            </a:r>
            <a:r>
              <a:rPr lang="hr-HR" sz="2800" dirty="0"/>
              <a:t> </a:t>
            </a:r>
            <a:r>
              <a:rPr lang="hr-HR" sz="2800" dirty="0" err="1" smtClean="0"/>
              <a:t>patented</a:t>
            </a:r>
            <a:r>
              <a:rPr lang="hr-HR" sz="2800" dirty="0" smtClean="0"/>
              <a:t> </a:t>
            </a:r>
            <a:r>
              <a:rPr lang="hr-HR" sz="2800" dirty="0" err="1" smtClean="0"/>
              <a:t>by</a:t>
            </a:r>
            <a:r>
              <a:rPr lang="hr-HR" sz="2800" dirty="0" smtClean="0"/>
              <a:t> </a:t>
            </a:r>
            <a:r>
              <a:rPr lang="hr-HR" sz="2800" dirty="0"/>
              <a:t>Edison because he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source</a:t>
            </a:r>
            <a:r>
              <a:rPr lang="hr-HR" sz="2800" dirty="0" smtClean="0"/>
              <a:t> </a:t>
            </a:r>
            <a:r>
              <a:rPr lang="hr-HR" sz="2800" dirty="0"/>
              <a:t>of his materials and </a:t>
            </a:r>
            <a:r>
              <a:rPr lang="hr-HR" sz="2800" dirty="0" smtClean="0"/>
              <a:t>tools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335897" cy="175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" y="1676400"/>
            <a:ext cx="3454027" cy="235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0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66599-A4CC-4BFE-A582-69124CF1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err="1" smtClean="0">
                <a:solidFill>
                  <a:schemeClr val="tx1"/>
                </a:solidFill>
              </a:rPr>
              <a:t>Famous</a:t>
            </a:r>
            <a:r>
              <a:rPr lang="hr-HR" sz="4000" b="1" dirty="0" smtClean="0">
                <a:solidFill>
                  <a:schemeClr val="tx1"/>
                </a:solidFill>
              </a:rPr>
              <a:t> </a:t>
            </a:r>
            <a:r>
              <a:rPr lang="hr-HR" sz="4000" b="1" dirty="0" err="1">
                <a:solidFill>
                  <a:schemeClr val="tx1"/>
                </a:solidFill>
              </a:rPr>
              <a:t>experiments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55F2F9-C86A-4FCA-988B-E0D206A34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hr-HR" sz="3200" dirty="0"/>
              <a:t>AC </a:t>
            </a:r>
            <a:r>
              <a:rPr lang="hr-HR" sz="3200" dirty="0" err="1"/>
              <a:t>Current</a:t>
            </a: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A13787-6376-4DAD-AB0A-338034892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680"/>
            <a:ext cx="3358872" cy="222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3D17522-C0C6-4528-A795-3D7575A24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23721"/>
            <a:ext cx="3403878" cy="226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806020-7C17-4D50-888C-EA3A96AD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C076C-DE57-4614-8DF8-589E99FE6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ClrTx/>
            </a:pP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Induction</a:t>
            </a:r>
            <a:r>
              <a:rPr lang="hr-HR" sz="3200" dirty="0"/>
              <a:t> Motor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6FA0C0-A3BC-4E45-A3A6-BC2F86218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3365450" cy="236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FF0B3B8-5D6E-4F6B-B8CE-0E0BB89A6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98" y="2667000"/>
            <a:ext cx="3278124" cy="247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FA0E4-49D7-4EE2-9BF7-B072792E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8E0C4F-398E-4631-8B62-768D08B2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hr-HR" sz="3200" dirty="0" err="1"/>
              <a:t>The</a:t>
            </a:r>
            <a:r>
              <a:rPr lang="hr-HR" sz="3200" dirty="0"/>
              <a:t> Tesla Turbine</a:t>
            </a:r>
          </a:p>
          <a:p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6A21EB-2B71-4F57-A150-0CF51F17B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23164"/>
            <a:ext cx="3397560" cy="222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CBF5B3D-B586-4EB0-AD1C-935B5EBBA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7" y="2895601"/>
            <a:ext cx="3138173" cy="235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9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BC1D2-78CF-46B6-8850-7CF84594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9586B5-AB06-4B9E-A785-6A464DCB3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hr-HR" sz="3200" dirty="0"/>
              <a:t>Radio </a:t>
            </a:r>
            <a:r>
              <a:rPr lang="hr-HR" sz="3200" dirty="0" err="1"/>
              <a:t>remote</a:t>
            </a:r>
            <a:r>
              <a:rPr lang="hr-HR" sz="3200" dirty="0"/>
              <a:t> </a:t>
            </a:r>
            <a:r>
              <a:rPr lang="hr-HR" sz="3200" dirty="0" err="1"/>
              <a:t>control</a:t>
            </a:r>
            <a:endParaRPr lang="hr-HR" sz="3200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36B0A8-26ED-4661-8234-F0EB41BAE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1" y="2579965"/>
            <a:ext cx="3045199" cy="265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9A2C579-EF44-4A68-B13C-0F765FDDB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49" y="2584753"/>
            <a:ext cx="2795751" cy="279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2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 idx="4294967295"/>
          </p:nvPr>
        </p:nvSpPr>
        <p:spPr>
          <a:xfrm>
            <a:off x="838200" y="2819400"/>
            <a:ext cx="7543800" cy="1447800"/>
          </a:xfrm>
        </p:spPr>
        <p:txBody>
          <a:bodyPr>
            <a:normAutofit fontScale="90000"/>
          </a:bodyPr>
          <a:lstStyle/>
          <a:p>
            <a:r>
              <a:rPr lang="hr-HR" sz="5400" dirty="0" err="1" smtClean="0">
                <a:solidFill>
                  <a:schemeClr val="tx1"/>
                </a:solidFill>
              </a:rPr>
              <a:t>Thank</a:t>
            </a:r>
            <a:r>
              <a:rPr lang="hr-HR" sz="5400" dirty="0" smtClean="0">
                <a:solidFill>
                  <a:schemeClr val="tx1"/>
                </a:solidFill>
              </a:rPr>
              <a:t> </a:t>
            </a:r>
            <a:r>
              <a:rPr lang="hr-HR" sz="5400" dirty="0" err="1" smtClean="0">
                <a:solidFill>
                  <a:schemeClr val="tx1"/>
                </a:solidFill>
              </a:rPr>
              <a:t>you</a:t>
            </a:r>
            <a:r>
              <a:rPr lang="hr-HR" sz="5400" dirty="0" smtClean="0">
                <a:solidFill>
                  <a:schemeClr val="tx1"/>
                </a:solidFill>
              </a:rPr>
              <a:t> for </a:t>
            </a:r>
            <a:r>
              <a:rPr lang="hr-HR" sz="5400" dirty="0" err="1" smtClean="0">
                <a:solidFill>
                  <a:schemeClr val="tx1"/>
                </a:solidFill>
              </a:rPr>
              <a:t>your</a:t>
            </a:r>
            <a:r>
              <a:rPr lang="hr-HR" sz="5400" dirty="0" smtClean="0">
                <a:solidFill>
                  <a:schemeClr val="tx1"/>
                </a:solidFill>
              </a:rPr>
              <a:t> </a:t>
            </a:r>
            <a:r>
              <a:rPr lang="hr-HR" sz="5400" dirty="0" err="1" smtClean="0">
                <a:solidFill>
                  <a:schemeClr val="tx1"/>
                </a:solidFill>
              </a:rPr>
              <a:t>attention</a:t>
            </a:r>
            <a:r>
              <a:rPr lang="hr-HR" sz="5400" dirty="0" smtClean="0">
                <a:solidFill>
                  <a:schemeClr val="tx1"/>
                </a:solidFill>
              </a:rPr>
              <a:t>!</a:t>
            </a:r>
            <a:endParaRPr lang="hr-HR" sz="54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3" y="4765201"/>
            <a:ext cx="1414674" cy="141906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895600" y="5105400"/>
            <a:ext cx="329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Blagus</a:t>
            </a:r>
            <a:r>
              <a:rPr lang="hr-HR" dirty="0" smtClean="0"/>
              <a:t> Luka i </a:t>
            </a:r>
            <a:r>
              <a:rPr lang="hr-HR" dirty="0" err="1" smtClean="0"/>
              <a:t>Srpak</a:t>
            </a:r>
            <a:r>
              <a:rPr lang="hr-HR" dirty="0" smtClean="0"/>
              <a:t>  Juraj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895600" y="556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Čakovec , </a:t>
            </a:r>
            <a:r>
              <a:rPr lang="hr-HR" dirty="0" err="1" smtClean="0"/>
              <a:t>November</a:t>
            </a:r>
            <a:r>
              <a:rPr lang="hr-HR" dirty="0" smtClean="0"/>
              <a:t> 2018. 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105400"/>
            <a:ext cx="1373371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3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2819399"/>
            <a:ext cx="4876800" cy="3404331"/>
          </a:xfrm>
        </p:spPr>
        <p:txBody>
          <a:bodyPr/>
          <a:lstStyle/>
          <a:p>
            <a:pPr algn="l"/>
            <a:r>
              <a:rPr lang="hr-HR" sz="2400" dirty="0" err="1"/>
              <a:t>croatian</a:t>
            </a:r>
            <a:r>
              <a:rPr lang="hr-HR" sz="2400" dirty="0"/>
              <a:t> </a:t>
            </a:r>
            <a:r>
              <a:rPr lang="hr-HR" sz="2400" dirty="0" err="1" smtClean="0"/>
              <a:t>producer</a:t>
            </a:r>
            <a:r>
              <a:rPr lang="hr-HR" sz="2400" dirty="0" smtClean="0"/>
              <a:t> AND ACTOR</a:t>
            </a:r>
          </a:p>
          <a:p>
            <a:pPr algn="l"/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jewish</a:t>
            </a:r>
            <a:r>
              <a:rPr lang="hr-HR" sz="2400" dirty="0" smtClean="0"/>
              <a:t> </a:t>
            </a:r>
            <a:r>
              <a:rPr lang="hr-HR" sz="2400" dirty="0" err="1" smtClean="0"/>
              <a:t>origin</a:t>
            </a:r>
            <a:r>
              <a:rPr lang="hr-HR" sz="2400" dirty="0" smtClean="0"/>
              <a:t>,</a:t>
            </a:r>
            <a:endParaRPr lang="hr-HR" sz="2400" dirty="0"/>
          </a:p>
          <a:p>
            <a:pPr algn="l"/>
            <a:r>
              <a:rPr lang="hr-HR" sz="2400" dirty="0" err="1" smtClean="0"/>
              <a:t>the</a:t>
            </a:r>
            <a:r>
              <a:rPr lang="hr-HR" sz="2400" dirty="0" smtClean="0"/>
              <a:t> first </a:t>
            </a:r>
            <a:r>
              <a:rPr lang="hr-HR" sz="2400" dirty="0" err="1" smtClean="0"/>
              <a:t>Croatian</a:t>
            </a:r>
            <a:r>
              <a:rPr lang="hr-HR" sz="2400" dirty="0" smtClean="0"/>
              <a:t> </a:t>
            </a:r>
            <a:r>
              <a:rPr lang="hr-HR" sz="2400" dirty="0" err="1" smtClean="0"/>
              <a:t>two</a:t>
            </a:r>
            <a:r>
              <a:rPr lang="hr-HR" sz="2400" dirty="0" smtClean="0"/>
              <a:t>-time </a:t>
            </a:r>
            <a:r>
              <a:rPr lang="hr-HR" sz="2400" dirty="0" err="1"/>
              <a:t>Oscar</a:t>
            </a:r>
            <a:r>
              <a:rPr lang="hr-HR" sz="2400" dirty="0"/>
              <a:t> </a:t>
            </a:r>
            <a:r>
              <a:rPr lang="hr-HR" sz="2400" dirty="0" err="1"/>
              <a:t>winner</a:t>
            </a:r>
            <a:endParaRPr lang="hr-HR" sz="2400" dirty="0"/>
          </a:p>
          <a:p>
            <a:pPr algn="l">
              <a:spcBef>
                <a:spcPts val="0"/>
              </a:spcBef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accent5">
                    <a:lumMod val="50000"/>
                  </a:schemeClr>
                </a:solidFill>
              </a:rPr>
              <a:t>BRANKO LUSTIG</a:t>
            </a:r>
            <a:endParaRPr lang="hr-HR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2546283" cy="348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371600"/>
            <a:ext cx="4514107" cy="4876800"/>
          </a:xfrm>
        </p:spPr>
        <p:txBody>
          <a:bodyPr anchor="t">
            <a:normAutofit fontScale="850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 smtClean="0"/>
              <a:t>born in Osijek </a:t>
            </a:r>
            <a:r>
              <a:rPr lang="hr-HR" sz="2800" dirty="0" err="1" smtClean="0"/>
              <a:t>in</a:t>
            </a:r>
            <a:r>
              <a:rPr lang="hr-HR" sz="2800" dirty="0" smtClean="0"/>
              <a:t> 1932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/>
              <a:t>h</a:t>
            </a:r>
            <a:r>
              <a:rPr lang="hr-HR" sz="2800" dirty="0" smtClean="0"/>
              <a:t>e lived in Čakovec before and after World </a:t>
            </a:r>
            <a:r>
              <a:rPr lang="hr-HR" sz="2800" dirty="0" err="1" smtClean="0"/>
              <a:t>War</a:t>
            </a:r>
            <a:r>
              <a:rPr lang="hr-HR" sz="2800" dirty="0" smtClean="0"/>
              <a:t> II; his father was killed </a:t>
            </a:r>
            <a:r>
              <a:rPr lang="hr-HR" sz="2800" dirty="0" err="1" smtClean="0"/>
              <a:t>there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1945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 smtClean="0"/>
              <a:t>World War II</a:t>
            </a:r>
            <a:r>
              <a:rPr lang="hr-HR" sz="2800" dirty="0"/>
              <a:t> </a:t>
            </a:r>
            <a:r>
              <a:rPr lang="hr-HR" sz="2800" dirty="0" smtClean="0"/>
              <a:t>concentration camps </a:t>
            </a:r>
            <a:r>
              <a:rPr lang="hr-HR" sz="2800" b="1" dirty="0" smtClean="0"/>
              <a:t>- </a:t>
            </a:r>
            <a:r>
              <a:rPr lang="hr-HR" sz="2800" dirty="0" smtClean="0"/>
              <a:t>Auschwitz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Bergen</a:t>
            </a:r>
            <a:r>
              <a:rPr lang="hr-HR" sz="2800" dirty="0" smtClean="0"/>
              <a:t>-</a:t>
            </a:r>
            <a:r>
              <a:rPr lang="hr-HR" sz="2800" dirty="0" err="1" smtClean="0"/>
              <a:t>Belsen</a:t>
            </a:r>
            <a:r>
              <a:rPr lang="hr-HR" sz="2800" dirty="0" smtClean="0"/>
              <a:t> – he survived </a:t>
            </a:r>
            <a:r>
              <a:rPr lang="hr-HR" sz="2800" dirty="0" err="1" smtClean="0"/>
              <a:t>Holocaust</a:t>
            </a:r>
            <a:r>
              <a:rPr lang="hr-HR" sz="2800" dirty="0" smtClean="0"/>
              <a:t> (</a:t>
            </a:r>
            <a:r>
              <a:rPr lang="hr-HR" sz="2800" dirty="0" err="1" smtClean="0"/>
              <a:t>so</a:t>
            </a:r>
            <a:r>
              <a:rPr lang="hr-HR" sz="2800" dirty="0" smtClean="0"/>
              <a:t> </a:t>
            </a:r>
            <a:r>
              <a:rPr lang="hr-HR" sz="2800" dirty="0" err="1" smtClean="0"/>
              <a:t>did</a:t>
            </a:r>
            <a:r>
              <a:rPr lang="hr-HR" sz="2800" dirty="0" smtClean="0"/>
              <a:t> his mother)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 smtClean="0"/>
              <a:t>he spent 25 years in Hollywood as a </a:t>
            </a:r>
            <a:r>
              <a:rPr lang="hr-HR" sz="2800" dirty="0" err="1" smtClean="0"/>
              <a:t>producer</a:t>
            </a:r>
            <a:r>
              <a:rPr lang="hr-HR" sz="2800" dirty="0" smtClean="0"/>
              <a:t> and actor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r-HR" sz="2800" dirty="0" err="1" smtClean="0"/>
              <a:t>now</a:t>
            </a:r>
            <a:r>
              <a:rPr lang="hr-HR" sz="2800" dirty="0" smtClean="0"/>
              <a:t> he </a:t>
            </a:r>
            <a:r>
              <a:rPr lang="hr-HR" sz="2800" dirty="0" err="1" smtClean="0"/>
              <a:t>lives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his </a:t>
            </a:r>
            <a:r>
              <a:rPr lang="hr-HR" sz="2800" dirty="0" err="1" smtClean="0"/>
              <a:t>family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Zagreb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30782"/>
            <a:ext cx="3577105" cy="211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0" y="1524000"/>
            <a:ext cx="3831335" cy="201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1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28" y="3657600"/>
            <a:ext cx="4298248" cy="2229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3094"/>
            <a:ext cx="4419600" cy="24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432296" y="4419600"/>
            <a:ext cx="4420692" cy="8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 scene </a:t>
            </a:r>
            <a:r>
              <a:rPr lang="hr-HR" sz="2400" dirty="0" err="1" smtClean="0"/>
              <a:t>from</a:t>
            </a:r>
            <a:r>
              <a:rPr lang="hr-HR" sz="2400" dirty="0" smtClean="0"/>
              <a:t> </a:t>
            </a:r>
            <a:r>
              <a:rPr lang="hr-HR" sz="2400" dirty="0" err="1" smtClean="0"/>
              <a:t>Gladiator</a:t>
            </a:r>
            <a:r>
              <a:rPr lang="hr-HR" sz="2400" dirty="0" smtClean="0"/>
              <a:t> </a:t>
            </a:r>
          </a:p>
          <a:p>
            <a:r>
              <a:rPr lang="hr-HR" sz="2400" dirty="0" smtClean="0"/>
              <a:t>(</a:t>
            </a:r>
            <a:r>
              <a:rPr lang="hr-HR" sz="2400" dirty="0" err="1" smtClean="0"/>
              <a:t>Oscar</a:t>
            </a:r>
            <a:r>
              <a:rPr lang="hr-HR" sz="2400" dirty="0" smtClean="0"/>
              <a:t> for </a:t>
            </a:r>
            <a:r>
              <a:rPr lang="hr-HR" sz="2400" dirty="0" err="1" smtClean="0"/>
              <a:t>production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2000)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4852988" y="1190191"/>
            <a:ext cx="3938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 scene </a:t>
            </a:r>
            <a:r>
              <a:rPr lang="hr-HR" sz="2400" dirty="0" err="1" smtClean="0"/>
              <a:t>from</a:t>
            </a:r>
            <a:r>
              <a:rPr lang="hr-HR" sz="2400" dirty="0" smtClean="0"/>
              <a:t>  </a:t>
            </a:r>
            <a:r>
              <a:rPr lang="hr-HR" sz="2400" dirty="0" err="1" smtClean="0"/>
              <a:t>Schindler</a:t>
            </a:r>
            <a:r>
              <a:rPr lang="hr-HR" sz="2400" dirty="0" smtClean="0"/>
              <a:t>’s list (</a:t>
            </a:r>
            <a:r>
              <a:rPr lang="hr-HR" sz="2400" dirty="0" err="1" smtClean="0"/>
              <a:t>Oscar</a:t>
            </a:r>
            <a:r>
              <a:rPr lang="hr-HR" sz="2400" dirty="0" smtClean="0"/>
              <a:t> for </a:t>
            </a:r>
            <a:r>
              <a:rPr lang="hr-HR" sz="2400" dirty="0" err="1" smtClean="0"/>
              <a:t>production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1993)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2190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Od pastira do najboljeg veznjaka svijeta Luka Modric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" y="-838200"/>
            <a:ext cx="9144001" cy="8419900"/>
          </a:xfrm>
        </p:spPr>
      </p:pic>
    </p:spTree>
    <p:extLst>
      <p:ext uri="{BB962C8B-B14F-4D97-AF65-F5344CB8AC3E}">
        <p14:creationId xmlns:p14="http://schemas.microsoft.com/office/powerpoint/2010/main" val="3869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61" y="381000"/>
            <a:ext cx="8534400" cy="758952"/>
          </a:xfrm>
        </p:spPr>
        <p:txBody>
          <a:bodyPr>
            <a:noAutofit/>
          </a:bodyPr>
          <a:lstStyle/>
          <a:p>
            <a:r>
              <a:rPr lang="hr-HR" sz="4800" dirty="0" smtClean="0">
                <a:solidFill>
                  <a:schemeClr val="accent5">
                    <a:lumMod val="50000"/>
                  </a:schemeClr>
                </a:solidFill>
              </a:rPr>
              <a:t>LUKA MODRIĆ</a:t>
            </a:r>
            <a:endParaRPr lang="hr-H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3505200"/>
            <a:ext cx="4881139" cy="2743200"/>
          </a:xfrm>
          <a:prstGeom prst="rect">
            <a:avLst/>
          </a:prstGeom>
        </p:spPr>
      </p:pic>
      <p:pic>
        <p:nvPicPr>
          <p:cNvPr id="3074" name="Picture 2" descr="Slikovni rezultat za LUKA MODRIÄ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3" y="2101387"/>
            <a:ext cx="2971800" cy="414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657600" y="1689318"/>
            <a:ext cx="5128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Named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best </a:t>
            </a:r>
            <a:r>
              <a:rPr lang="hr-HR" sz="2800" dirty="0" err="1" smtClean="0"/>
              <a:t>player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world by FIFA </a:t>
            </a:r>
            <a:r>
              <a:rPr lang="hr-HR" sz="2800" dirty="0" err="1" smtClean="0"/>
              <a:t>in</a:t>
            </a:r>
            <a:r>
              <a:rPr lang="hr-HR" sz="2800" dirty="0" smtClean="0"/>
              <a:t> 2018</a:t>
            </a:r>
          </a:p>
          <a:p>
            <a:r>
              <a:rPr lang="hr-HR" sz="2800" dirty="0" err="1" smtClean="0"/>
              <a:t>Named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best player </a:t>
            </a:r>
            <a:r>
              <a:rPr lang="hr-HR" sz="2800" dirty="0" err="1" smtClean="0"/>
              <a:t>in</a:t>
            </a:r>
            <a:r>
              <a:rPr lang="hr-HR" sz="2800" dirty="0" smtClean="0"/>
              <a:t> Europe </a:t>
            </a:r>
            <a:r>
              <a:rPr lang="hr-HR" sz="2800" dirty="0" err="1" smtClean="0"/>
              <a:t>by</a:t>
            </a:r>
            <a:r>
              <a:rPr lang="hr-HR" sz="2800" dirty="0" smtClean="0"/>
              <a:t> UEFA </a:t>
            </a:r>
            <a:r>
              <a:rPr lang="hr-HR" sz="2800" dirty="0" err="1" smtClean="0"/>
              <a:t>in</a:t>
            </a:r>
            <a:r>
              <a:rPr lang="hr-HR" sz="2800" dirty="0" smtClean="0"/>
              <a:t> 2018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01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282" y="-533400"/>
            <a:ext cx="8534400" cy="75895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4186457"/>
            <a:ext cx="1447800" cy="202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440882" y="534146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/>
              <a:t>b</a:t>
            </a:r>
            <a:r>
              <a:rPr lang="hr-HR" sz="2800" dirty="0" err="1" smtClean="0"/>
              <a:t>orn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Zadar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a </a:t>
            </a:r>
            <a:r>
              <a:rPr lang="hr-HR" sz="2800" dirty="0" err="1" smtClean="0"/>
              <a:t>refugee</a:t>
            </a:r>
            <a:r>
              <a:rPr lang="hr-HR" sz="2800" dirty="0" smtClean="0"/>
              <a:t> </a:t>
            </a:r>
            <a:r>
              <a:rPr lang="hr-HR" sz="2800" dirty="0" err="1" smtClean="0"/>
              <a:t>during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Croatian</a:t>
            </a:r>
            <a:r>
              <a:rPr lang="hr-HR" sz="2800" dirty="0" smtClean="0"/>
              <a:t> </a:t>
            </a:r>
            <a:r>
              <a:rPr lang="hr-HR" sz="2800" dirty="0" err="1" smtClean="0"/>
              <a:t>War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Independence</a:t>
            </a:r>
            <a:endParaRPr lang="hr-H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/>
              <a:t>moved</a:t>
            </a:r>
            <a:r>
              <a:rPr lang="hr-HR" sz="2800" dirty="0" smtClean="0"/>
              <a:t> to Zagreb to </a:t>
            </a:r>
            <a:r>
              <a:rPr lang="hr-HR" sz="2800" dirty="0" err="1" smtClean="0"/>
              <a:t>play</a:t>
            </a:r>
            <a:r>
              <a:rPr lang="hr-HR" sz="2800" dirty="0" smtClean="0"/>
              <a:t> professional </a:t>
            </a:r>
            <a:r>
              <a:rPr lang="hr-HR" sz="2800" dirty="0" err="1" smtClean="0"/>
              <a:t>football</a:t>
            </a:r>
            <a:endParaRPr lang="hr-H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/>
              <a:t>invited</a:t>
            </a:r>
            <a:r>
              <a:rPr lang="hr-HR" sz="2800" dirty="0" smtClean="0"/>
              <a:t> to </a:t>
            </a:r>
            <a:r>
              <a:rPr lang="hr-HR" sz="2800" dirty="0" err="1" smtClean="0"/>
              <a:t>play</a:t>
            </a:r>
            <a:r>
              <a:rPr lang="hr-HR" sz="2800" dirty="0" smtClean="0"/>
              <a:t> for </a:t>
            </a:r>
            <a:r>
              <a:rPr lang="hr-HR" sz="2800" b="1" dirty="0" err="1" smtClean="0"/>
              <a:t>Tottenham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Hotspur</a:t>
            </a:r>
            <a:endParaRPr lang="hr-H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/>
              <a:t>now</a:t>
            </a:r>
            <a:r>
              <a:rPr lang="hr-HR" sz="2800" dirty="0" smtClean="0"/>
              <a:t> he plays for </a:t>
            </a:r>
            <a:r>
              <a:rPr lang="hr-HR" sz="2800" b="1" dirty="0" smtClean="0"/>
              <a:t>Real Madrid </a:t>
            </a:r>
            <a:r>
              <a:rPr lang="hr-HR" sz="2800" dirty="0" smtClean="0"/>
              <a:t>and lives in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captain</a:t>
            </a:r>
            <a:r>
              <a:rPr lang="hr-HR" sz="2800" dirty="0" smtClean="0"/>
              <a:t> of </a:t>
            </a:r>
            <a:r>
              <a:rPr lang="hr-HR" sz="2800" dirty="0" err="1" smtClean="0"/>
              <a:t>the</a:t>
            </a:r>
            <a:r>
              <a:rPr lang="hr-HR" sz="2800" dirty="0" smtClean="0"/>
              <a:t> Croatia national </a:t>
            </a:r>
            <a:r>
              <a:rPr lang="hr-HR" sz="2800" dirty="0" err="1" smtClean="0"/>
              <a:t>football</a:t>
            </a:r>
            <a:r>
              <a:rPr lang="hr-HR" sz="2800" dirty="0" smtClean="0"/>
              <a:t> team</a:t>
            </a: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00" y="4052066"/>
            <a:ext cx="1605198" cy="229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11" y="4146107"/>
            <a:ext cx="2132846" cy="213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56" y="4295402"/>
            <a:ext cx="1834255" cy="183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5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83058E-E74E-46AB-9FA9-0DA0BFA76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tx1"/>
                </a:solidFill>
              </a:rPr>
              <a:t>NIKOLA TESLA</a:t>
            </a:r>
            <a:endParaRPr lang="hr-HR" sz="6600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99234"/>
            <a:ext cx="4554894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" y="2530539"/>
            <a:ext cx="2714625" cy="363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3306147" y="2398905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hr-HR" sz="2400" dirty="0" smtClean="0"/>
              <a:t>One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greatest</a:t>
            </a:r>
            <a:r>
              <a:rPr lang="hr-HR" sz="2400" dirty="0" smtClean="0"/>
              <a:t> world-</a:t>
            </a:r>
            <a:r>
              <a:rPr lang="hr-HR" sz="2400" dirty="0" err="1" smtClean="0"/>
              <a:t>famous</a:t>
            </a:r>
            <a:r>
              <a:rPr lang="hr-HR" sz="2400" dirty="0" smtClean="0"/>
              <a:t> </a:t>
            </a:r>
            <a:r>
              <a:rPr lang="hr-HR" sz="2400" dirty="0" err="1" smtClean="0"/>
              <a:t>Croatian</a:t>
            </a:r>
            <a:r>
              <a:rPr lang="hr-HR" sz="2400" dirty="0" smtClean="0"/>
              <a:t> </a:t>
            </a:r>
            <a:r>
              <a:rPr lang="hr-HR" sz="2400" dirty="0" err="1" smtClean="0"/>
              <a:t>scientists</a:t>
            </a:r>
            <a:r>
              <a:rPr lang="hr-HR" sz="2400" dirty="0" smtClean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inventor</a:t>
            </a:r>
            <a:r>
              <a:rPr lang="hr-HR" sz="2400" dirty="0" smtClean="0"/>
              <a:t> </a:t>
            </a:r>
            <a:r>
              <a:rPr lang="hr-HR" sz="2400" dirty="0"/>
              <a:t>of AC current</a:t>
            </a:r>
          </a:p>
        </p:txBody>
      </p:sp>
    </p:spTree>
    <p:extLst>
      <p:ext uri="{BB962C8B-B14F-4D97-AF65-F5344CB8AC3E}">
        <p14:creationId xmlns:p14="http://schemas.microsoft.com/office/powerpoint/2010/main" val="12491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2715ED-734D-4F6F-8BD4-F24C485C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err="1">
                <a:solidFill>
                  <a:schemeClr val="tx1"/>
                </a:solidFill>
              </a:rPr>
              <a:t>Early</a:t>
            </a:r>
            <a:r>
              <a:rPr lang="hr-HR" sz="4000" b="1" dirty="0">
                <a:solidFill>
                  <a:schemeClr val="tx1"/>
                </a:solidFill>
              </a:rPr>
              <a:t> </a:t>
            </a:r>
            <a:r>
              <a:rPr lang="hr-HR" sz="4000" b="1" dirty="0" err="1">
                <a:solidFill>
                  <a:schemeClr val="tx1"/>
                </a:solidFill>
              </a:rPr>
              <a:t>years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30B021-8271-44E7-A05C-5DB28C58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600200"/>
            <a:ext cx="3736848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r-HR" sz="3000" dirty="0" smtClean="0"/>
              <a:t>b</a:t>
            </a:r>
            <a:r>
              <a:rPr lang="en-US" sz="3000" dirty="0" err="1" smtClean="0"/>
              <a:t>orn</a:t>
            </a:r>
            <a:r>
              <a:rPr lang="en-US" sz="3000" dirty="0" smtClean="0"/>
              <a:t> and </a:t>
            </a:r>
            <a:r>
              <a:rPr lang="en-US" sz="3000" dirty="0"/>
              <a:t>raised in </a:t>
            </a:r>
            <a:r>
              <a:rPr lang="hr-HR" sz="3000" dirty="0" smtClean="0"/>
              <a:t>Smiljan </a:t>
            </a:r>
            <a:r>
              <a:rPr lang="hr-HR" sz="3000" dirty="0" err="1" smtClean="0"/>
              <a:t>in</a:t>
            </a:r>
            <a:r>
              <a:rPr lang="hr-HR" sz="3000" dirty="0" smtClean="0"/>
              <a:t> 1856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r-HR" sz="3000" dirty="0" err="1" smtClean="0"/>
              <a:t>of</a:t>
            </a:r>
            <a:r>
              <a:rPr lang="hr-HR" sz="3000" dirty="0" smtClean="0"/>
              <a:t> </a:t>
            </a:r>
            <a:r>
              <a:rPr lang="hr-HR" sz="3000" dirty="0" err="1" smtClean="0"/>
              <a:t>Serbian</a:t>
            </a:r>
            <a:r>
              <a:rPr lang="hr-HR" sz="3000" dirty="0" smtClean="0"/>
              <a:t> </a:t>
            </a:r>
            <a:r>
              <a:rPr lang="hr-HR" sz="3000" dirty="0" err="1" smtClean="0"/>
              <a:t>origin</a:t>
            </a:r>
            <a:endParaRPr lang="hr-HR" sz="3000" dirty="0"/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r-HR" sz="3000" dirty="0" err="1" smtClean="0"/>
              <a:t>in</a:t>
            </a:r>
            <a:r>
              <a:rPr lang="hr-HR" sz="3000" dirty="0" smtClean="0"/>
              <a:t> </a:t>
            </a:r>
            <a:r>
              <a:rPr lang="hr-HR" sz="3000" dirty="0"/>
              <a:t>Karlovac he </a:t>
            </a:r>
            <a:r>
              <a:rPr lang="hr-HR" sz="3000" dirty="0" err="1"/>
              <a:t>finished</a:t>
            </a:r>
            <a:r>
              <a:rPr lang="hr-HR" sz="3000" dirty="0"/>
              <a:t> </a:t>
            </a:r>
            <a:r>
              <a:rPr lang="hr-HR" sz="3000" dirty="0" smtClean="0"/>
              <a:t>a 4-</a:t>
            </a:r>
            <a:r>
              <a:rPr lang="hr-HR" sz="3000" dirty="0" err="1" smtClean="0"/>
              <a:t>year</a:t>
            </a:r>
            <a:r>
              <a:rPr lang="hr-HR" sz="3000" dirty="0" smtClean="0"/>
              <a:t> </a:t>
            </a:r>
            <a:r>
              <a:rPr lang="hr-HR" sz="3000" dirty="0" err="1"/>
              <a:t>gymnasium</a:t>
            </a:r>
            <a:r>
              <a:rPr lang="hr-HR" sz="3000" dirty="0"/>
              <a:t> </a:t>
            </a:r>
            <a:r>
              <a:rPr lang="hr-HR" sz="3000" dirty="0" err="1" smtClean="0"/>
              <a:t>which</a:t>
            </a:r>
            <a:r>
              <a:rPr lang="hr-HR" sz="3000" dirty="0" smtClean="0"/>
              <a:t> </a:t>
            </a:r>
            <a:r>
              <a:rPr lang="hr-HR" sz="3000" dirty="0" err="1"/>
              <a:t>took</a:t>
            </a:r>
            <a:r>
              <a:rPr lang="hr-HR" sz="3000" dirty="0"/>
              <a:t> </a:t>
            </a:r>
            <a:r>
              <a:rPr lang="hr-HR" sz="3000" dirty="0" err="1"/>
              <a:t>him</a:t>
            </a:r>
            <a:r>
              <a:rPr lang="hr-HR" sz="3000" dirty="0"/>
              <a:t> </a:t>
            </a:r>
            <a:r>
              <a:rPr lang="hr-HR" sz="3000" dirty="0" err="1"/>
              <a:t>only</a:t>
            </a:r>
            <a:r>
              <a:rPr lang="hr-HR" sz="3000" dirty="0"/>
              <a:t> 3 </a:t>
            </a:r>
            <a:r>
              <a:rPr lang="hr-HR" sz="3000" dirty="0" err="1"/>
              <a:t>years</a:t>
            </a:r>
            <a:r>
              <a:rPr lang="hr-HR" sz="3000" dirty="0"/>
              <a:t> </a:t>
            </a:r>
            <a:r>
              <a:rPr lang="hr-HR" sz="3000" dirty="0" err="1"/>
              <a:t>beacause</a:t>
            </a:r>
            <a:r>
              <a:rPr lang="hr-HR" sz="3000" dirty="0"/>
              <a:t> he </a:t>
            </a:r>
            <a:r>
              <a:rPr lang="hr-HR" sz="3000" dirty="0" smtClean="0"/>
              <a:t>had </a:t>
            </a:r>
            <a:r>
              <a:rPr lang="hr-HR" sz="3000" dirty="0" err="1" smtClean="0"/>
              <a:t>eidetic</a:t>
            </a:r>
            <a:r>
              <a:rPr lang="hr-HR" sz="3000" dirty="0" smtClean="0"/>
              <a:t> </a:t>
            </a:r>
            <a:r>
              <a:rPr lang="hr-HR" sz="3000" dirty="0" err="1"/>
              <a:t>memory</a:t>
            </a:r>
            <a:endParaRPr lang="hr-HR" sz="3000" dirty="0"/>
          </a:p>
          <a:p>
            <a:pPr marL="0" indent="0">
              <a:spcBef>
                <a:spcPts val="0"/>
              </a:spcBef>
              <a:buNone/>
            </a:pPr>
            <a:endParaRPr lang="hr-HR" sz="2400" dirty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400" dirty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400" dirty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400" dirty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400" dirty="0">
              <a:solidFill>
                <a:srgbClr val="FFC0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1304B42-8985-4686-BAE1-3E1EEBE82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32" y="4752174"/>
            <a:ext cx="2741237" cy="154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C1D9C7A-A6BF-46DE-BD14-639CCCD85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467102" cy="293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6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394</TotalTime>
  <Words>302</Words>
  <Application>Microsoft Office PowerPoint</Application>
  <PresentationFormat>Prikaz na zaslonu (4:3)</PresentationFormat>
  <Paragraphs>46</Paragraphs>
  <Slides>15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Wingdings</vt:lpstr>
      <vt:lpstr>Wingdings 2</vt:lpstr>
      <vt:lpstr>Civic</vt:lpstr>
      <vt:lpstr>Erasmus + Migration matters</vt:lpstr>
      <vt:lpstr>BRANKO LUSTIG</vt:lpstr>
      <vt:lpstr>PowerPoint prezentacija</vt:lpstr>
      <vt:lpstr>PowerPoint prezentacija</vt:lpstr>
      <vt:lpstr>PowerPoint prezentacija</vt:lpstr>
      <vt:lpstr>LUKA MODRIĆ</vt:lpstr>
      <vt:lpstr>PowerPoint prezentacija</vt:lpstr>
      <vt:lpstr>NIKOLA TESLA</vt:lpstr>
      <vt:lpstr>Early years</vt:lpstr>
      <vt:lpstr>Migrations</vt:lpstr>
      <vt:lpstr>Famous experiments</vt:lpstr>
      <vt:lpstr>PowerPoint prezentacija</vt:lpstr>
      <vt:lpstr>PowerPoint prezentacija</vt:lpstr>
      <vt:lpstr>PowerPoint prezentacija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LUSTIG</dc:title>
  <dc:creator>Mladen</dc:creator>
  <cp:lastModifiedBy>Korisnik</cp:lastModifiedBy>
  <cp:revision>35</cp:revision>
  <dcterms:created xsi:type="dcterms:W3CDTF">2006-08-16T00:00:00Z</dcterms:created>
  <dcterms:modified xsi:type="dcterms:W3CDTF">2018-11-25T20:06:44Z</dcterms:modified>
</cp:coreProperties>
</file>