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2" r:id="rId8"/>
    <p:sldId id="261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9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6C3B07-204C-428A-8412-42E9F9942D71}" type="datetimeFigureOut">
              <a:rPr lang="pl-PL" smtClean="0"/>
              <a:pPr/>
              <a:t>2018-03-04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7076F16-6270-433F-A251-546E220996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Migrations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Karolina Stolarczyk</a:t>
            </a:r>
          </a:p>
          <a:p>
            <a:r>
              <a:rPr lang="pl-PL" dirty="0"/>
              <a:t>Aleksandra Gil</a:t>
            </a:r>
          </a:p>
        </p:txBody>
      </p:sp>
      <p:pic>
        <p:nvPicPr>
          <p:cNvPr id="4" name="Obraz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001024" y="214290"/>
            <a:ext cx="836762" cy="293299"/>
          </a:xfrm>
          <a:prstGeom prst="rect">
            <a:avLst/>
          </a:prstGeom>
        </p:spPr>
      </p:pic>
      <p:pic>
        <p:nvPicPr>
          <p:cNvPr id="5" name="Obraz 4" descr="C:\Users\Jolanta Kozubska\Desktop\MIGRATION MATTERS\Logo MM\Logo2 MM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768" y="3429000"/>
            <a:ext cx="1503680" cy="1508125"/>
          </a:xfrm>
          <a:prstGeom prst="rect">
            <a:avLst/>
          </a:prstGeom>
        </p:spPr>
      </p:pic>
      <p:pic>
        <p:nvPicPr>
          <p:cNvPr id="6" name="Obraz2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5286380" y="3571876"/>
            <a:ext cx="1595887" cy="1388853"/>
          </a:xfrm>
          <a:prstGeom prst="rect">
            <a:avLst/>
          </a:prstGeom>
        </p:spPr>
      </p:pic>
      <p:pic>
        <p:nvPicPr>
          <p:cNvPr id="7" name="Obraz1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7158" y="285728"/>
            <a:ext cx="3450566" cy="98341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14282" y="5214950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Projekt „</a:t>
            </a:r>
            <a:r>
              <a:rPr lang="pl-PL" dirty="0" err="1"/>
              <a:t>Migration</a:t>
            </a:r>
            <a:r>
              <a:rPr lang="pl-PL" dirty="0"/>
              <a:t> </a:t>
            </a:r>
            <a:r>
              <a:rPr lang="pl-PL" dirty="0" err="1"/>
              <a:t>Matters</a:t>
            </a:r>
            <a:r>
              <a:rPr lang="pl-PL" dirty="0"/>
              <a:t>”- współfinansowany w ramach programu Unii Europejskiej Erasmus+</a:t>
            </a:r>
          </a:p>
          <a:p>
            <a:r>
              <a:rPr lang="pl-PL" dirty="0"/>
              <a:t>„Publikacja odzwierciedla jedynie stanowisko jej autorów i Komisja Europejska oraz Narodowa Agencja Programu Erasmus+ nie ponoszą odpowiedzialności za jej zawartość merytoryczną”.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negative</a:t>
            </a:r>
            <a:r>
              <a:rPr lang="pl-PL" dirty="0"/>
              <a:t> </a:t>
            </a:r>
            <a:r>
              <a:rPr lang="pl-PL" dirty="0" err="1"/>
              <a:t>sides</a:t>
            </a:r>
            <a:endParaRPr lang="pl-PL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lots</a:t>
            </a:r>
            <a:r>
              <a:rPr lang="pl-PL" dirty="0"/>
              <a:t> of </a:t>
            </a:r>
            <a:r>
              <a:rPr lang="pl-PL" dirty="0" err="1"/>
              <a:t>homless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. </a:t>
            </a:r>
            <a:r>
              <a:rPr lang="pl-PL" dirty="0" err="1"/>
              <a:t>They've</a:t>
            </a:r>
            <a:r>
              <a:rPr lang="pl-PL" dirty="0"/>
              <a:t> </a:t>
            </a:r>
            <a:r>
              <a:rPr lang="pl-PL" dirty="0" err="1"/>
              <a:t>emigrated</a:t>
            </a:r>
            <a:r>
              <a:rPr lang="pl-PL" dirty="0"/>
              <a:t> and </a:t>
            </a:r>
            <a:r>
              <a:rPr lang="pl-PL" dirty="0" err="1"/>
              <a:t>they</a:t>
            </a:r>
            <a:r>
              <a:rPr lang="pl-PL" dirty="0"/>
              <a:t> cant </a:t>
            </a:r>
            <a:r>
              <a:rPr lang="pl-PL" dirty="0" err="1"/>
              <a:t>find</a:t>
            </a:r>
            <a:r>
              <a:rPr lang="pl-PL" dirty="0"/>
              <a:t> a </a:t>
            </a:r>
            <a:r>
              <a:rPr lang="pl-PL" dirty="0" err="1"/>
              <a:t>job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lack</a:t>
            </a:r>
            <a:r>
              <a:rPr lang="pl-PL" dirty="0"/>
              <a:t> of </a:t>
            </a:r>
            <a:r>
              <a:rPr lang="pl-PL" dirty="0" err="1"/>
              <a:t>knowlegde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skills</a:t>
            </a:r>
            <a:r>
              <a:rPr lang="pl-PL" dirty="0"/>
              <a:t>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/>
              <a:t>So,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government</a:t>
            </a:r>
            <a:r>
              <a:rPr lang="pl-PL" dirty="0"/>
              <a:t> do?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/>
              <a:t>A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educating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be great </a:t>
            </a:r>
            <a:r>
              <a:rPr lang="pl-PL" dirty="0" err="1"/>
              <a:t>workers</a:t>
            </a:r>
            <a:r>
              <a:rPr lang="pl-PL" dirty="0"/>
              <a:t>,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</a:t>
            </a:r>
            <a:r>
              <a:rPr lang="pl-PL" dirty="0" err="1"/>
              <a:t>just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education</a:t>
            </a:r>
            <a:r>
              <a:rPr lang="pl-PL" dirty="0"/>
              <a:t>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</a:t>
            </a:r>
            <a:r>
              <a:rPr lang="pl-PL" dirty="0" err="1"/>
              <a:t>could</a:t>
            </a:r>
            <a:r>
              <a:rPr lang="pl-PL" dirty="0"/>
              <a:t> be a </a:t>
            </a:r>
            <a:r>
              <a:rPr lang="pl-PL" dirty="0" err="1"/>
              <a:t>special</a:t>
            </a:r>
            <a:r>
              <a:rPr lang="pl-PL" dirty="0"/>
              <a:t> </a:t>
            </a:r>
            <a:r>
              <a:rPr lang="pl-PL" dirty="0" err="1"/>
              <a:t>buildings</a:t>
            </a:r>
            <a:r>
              <a:rPr lang="pl-PL" dirty="0"/>
              <a:t> for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too</a:t>
            </a:r>
            <a:r>
              <a:rPr lang="pl-PL" dirty="0"/>
              <a:t>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And </a:t>
            </a:r>
            <a:r>
              <a:rPr lang="pl-PL" dirty="0" err="1"/>
              <a:t>children</a:t>
            </a:r>
            <a:r>
              <a:rPr lang="pl-PL" dirty="0"/>
              <a:t>…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1643050"/>
            <a:ext cx="4257676" cy="4572000"/>
          </a:xfrm>
          <a:ln/>
        </p:spPr>
        <p:txBody>
          <a:bodyPr>
            <a:normAutofit fontScale="92500" lnSpcReduction="20000"/>
          </a:bodyPr>
          <a:lstStyle/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 err="1"/>
              <a:t>Lots</a:t>
            </a:r>
            <a:r>
              <a:rPr lang="pl-PL" dirty="0"/>
              <a:t> of </a:t>
            </a:r>
            <a:r>
              <a:rPr lang="pl-PL" dirty="0" err="1"/>
              <a:t>parents</a:t>
            </a:r>
            <a:r>
              <a:rPr lang="pl-PL" dirty="0"/>
              <a:t> go to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, </a:t>
            </a:r>
            <a:r>
              <a:rPr lang="pl-PL" dirty="0" err="1"/>
              <a:t>because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want to </a:t>
            </a:r>
            <a:r>
              <a:rPr lang="pl-PL" dirty="0" err="1"/>
              <a:t>find</a:t>
            </a:r>
            <a:r>
              <a:rPr lang="pl-PL" dirty="0"/>
              <a:t> a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job</a:t>
            </a:r>
            <a:r>
              <a:rPr lang="pl-PL" dirty="0"/>
              <a:t>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leave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motherland</a:t>
            </a:r>
            <a:r>
              <a:rPr lang="pl-PL" dirty="0"/>
              <a:t> for </a:t>
            </a:r>
            <a:r>
              <a:rPr lang="pl-PL" dirty="0" err="1"/>
              <a:t>example</a:t>
            </a:r>
            <a:r>
              <a:rPr lang="pl-PL" dirty="0"/>
              <a:t> </a:t>
            </a:r>
            <a:r>
              <a:rPr lang="pl-PL" dirty="0" err="1"/>
              <a:t>with</a:t>
            </a:r>
            <a:r>
              <a:rPr lang="pl-PL" dirty="0"/>
              <a:t> </a:t>
            </a:r>
            <a:r>
              <a:rPr lang="pl-PL" dirty="0" err="1"/>
              <a:t>grandparents</a:t>
            </a:r>
            <a:r>
              <a:rPr lang="pl-PL" dirty="0"/>
              <a:t>. 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growing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parents</a:t>
            </a:r>
            <a:r>
              <a:rPr lang="pl-PL" dirty="0"/>
              <a:t>. </a:t>
            </a:r>
          </a:p>
        </p:txBody>
      </p:sp>
      <p:pic>
        <p:nvPicPr>
          <p:cNvPr id="1026" name="Picture 2" descr="Znalezione obrazy dla zapytania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57430"/>
            <a:ext cx="364477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Influence </a:t>
            </a:r>
            <a:r>
              <a:rPr lang="pl-PL" dirty="0" err="1"/>
              <a:t>in</a:t>
            </a:r>
            <a:r>
              <a:rPr lang="pl-PL" dirty="0"/>
              <a:t> </a:t>
            </a:r>
            <a:r>
              <a:rPr lang="pl-PL" dirty="0" err="1"/>
              <a:t>the</a:t>
            </a:r>
            <a:r>
              <a:rPr lang="pl-PL" dirty="0"/>
              <a:t> past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/>
              <a:t>In the past, a </a:t>
            </a:r>
            <a:r>
              <a:rPr lang="pl-PL" dirty="0" err="1"/>
              <a:t>substantial</a:t>
            </a:r>
            <a:r>
              <a:rPr lang="pl-PL" dirty="0"/>
              <a:t> </a:t>
            </a:r>
            <a:r>
              <a:rPr lang="pl-PL" dirty="0" err="1"/>
              <a:t>amount</a:t>
            </a:r>
            <a:r>
              <a:rPr lang="pl-PL" dirty="0"/>
              <a:t> of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emigrated</a:t>
            </a:r>
            <a:r>
              <a:rPr lang="pl-PL" dirty="0"/>
              <a:t> to the West.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saw</a:t>
            </a:r>
            <a:r>
              <a:rPr lang="pl-PL" dirty="0"/>
              <a:t> </a:t>
            </a:r>
            <a:r>
              <a:rPr lang="pl-PL" dirty="0" err="1"/>
              <a:t>various</a:t>
            </a:r>
            <a:r>
              <a:rPr lang="pl-PL" dirty="0"/>
              <a:t> arts </a:t>
            </a:r>
            <a:r>
              <a:rPr lang="pl-PL" dirty="0" err="1"/>
              <a:t>there</a:t>
            </a:r>
            <a:r>
              <a:rPr lang="pl-PL" dirty="0"/>
              <a:t>, </a:t>
            </a:r>
            <a:r>
              <a:rPr lang="pl-PL" dirty="0" err="1"/>
              <a:t>which</a:t>
            </a:r>
            <a:r>
              <a:rPr lang="pl-PL" dirty="0"/>
              <a:t> was </a:t>
            </a:r>
            <a:r>
              <a:rPr lang="pl-PL" dirty="0" err="1"/>
              <a:t>fascinating</a:t>
            </a:r>
            <a:r>
              <a:rPr lang="pl-PL" dirty="0"/>
              <a:t> for </a:t>
            </a:r>
            <a:r>
              <a:rPr lang="pl-PL" dirty="0" err="1"/>
              <a:t>them</a:t>
            </a:r>
            <a:r>
              <a:rPr lang="pl-PL" dirty="0"/>
              <a:t>. At </a:t>
            </a:r>
            <a:r>
              <a:rPr lang="pl-PL" dirty="0" err="1"/>
              <a:t>that</a:t>
            </a:r>
            <a:r>
              <a:rPr lang="pl-PL" dirty="0"/>
              <a:t> time in Poland </a:t>
            </a:r>
            <a:r>
              <a:rPr lang="pl-PL" dirty="0" err="1"/>
              <a:t>buildings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made</a:t>
            </a:r>
            <a:r>
              <a:rPr lang="pl-PL" dirty="0"/>
              <a:t> in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realism</a:t>
            </a:r>
            <a:r>
              <a:rPr lang="pl-PL" dirty="0"/>
              <a:t> </a:t>
            </a:r>
            <a:r>
              <a:rPr lang="pl-PL" dirty="0" err="1"/>
              <a:t>architecture</a:t>
            </a:r>
            <a:r>
              <a:rPr lang="pl-PL" dirty="0"/>
              <a:t>. 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/>
              <a:t>It </a:t>
            </a:r>
            <a:r>
              <a:rPr lang="pl-PL" dirty="0" err="1"/>
              <a:t>made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think</a:t>
            </a:r>
            <a:r>
              <a:rPr lang="pl-PL" dirty="0"/>
              <a:t>: „We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create</a:t>
            </a:r>
            <a:r>
              <a:rPr lang="pl-PL" dirty="0"/>
              <a:t> </a:t>
            </a:r>
            <a:r>
              <a:rPr lang="pl-PL" dirty="0" err="1"/>
              <a:t>something</a:t>
            </a:r>
            <a:r>
              <a:rPr lang="pl-PL" dirty="0"/>
              <a:t> </a:t>
            </a:r>
            <a:r>
              <a:rPr lang="pl-PL" dirty="0" err="1"/>
              <a:t>better</a:t>
            </a:r>
            <a:r>
              <a:rPr lang="pl-PL" dirty="0"/>
              <a:t>”. </a:t>
            </a:r>
            <a:r>
              <a:rPr lang="pl-PL" dirty="0" err="1"/>
              <a:t>That’s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the idea of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styles</a:t>
            </a:r>
            <a:r>
              <a:rPr lang="pl-PL" dirty="0"/>
              <a:t> and </a:t>
            </a:r>
            <a:r>
              <a:rPr lang="pl-PL" dirty="0" err="1"/>
              <a:t>buildings</a:t>
            </a:r>
            <a:r>
              <a:rPr lang="pl-PL" dirty="0"/>
              <a:t> was </a:t>
            </a:r>
            <a:r>
              <a:rPr lang="pl-PL" dirty="0" err="1"/>
              <a:t>born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Inspirations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7686700" cy="3357586"/>
          </a:xfrm>
        </p:spPr>
        <p:txBody>
          <a:bodyPr>
            <a:normAutofit fontScale="85000" lnSpcReduction="10000"/>
          </a:bodyPr>
          <a:lstStyle/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 err="1"/>
              <a:t>Now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country </a:t>
            </a:r>
            <a:r>
              <a:rPr lang="pl-PL" dirty="0" err="1"/>
              <a:t>looks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the </a:t>
            </a:r>
            <a:r>
              <a:rPr lang="pl-PL" dirty="0" err="1"/>
              <a:t>highly</a:t>
            </a:r>
            <a:r>
              <a:rPr lang="pl-PL" dirty="0"/>
              <a:t> </a:t>
            </a:r>
            <a:r>
              <a:rPr lang="pl-PL" dirty="0" err="1"/>
              <a:t>developed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. </a:t>
            </a:r>
            <a:r>
              <a:rPr lang="pl-PL" dirty="0" err="1"/>
              <a:t>Nowadays</a:t>
            </a:r>
            <a:r>
              <a:rPr lang="pl-PL" dirty="0"/>
              <a:t>, we </a:t>
            </a:r>
            <a:r>
              <a:rPr lang="pl-PL" dirty="0" err="1"/>
              <a:t>follow</a:t>
            </a:r>
            <a:r>
              <a:rPr lang="pl-PL" dirty="0"/>
              <a:t> the American style.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 err="1"/>
              <a:t>Everyone</a:t>
            </a:r>
            <a:r>
              <a:rPr lang="pl-PL" dirty="0"/>
              <a:t> </a:t>
            </a:r>
            <a:r>
              <a:rPr lang="pl-PL" dirty="0" err="1"/>
              <a:t>watches</a:t>
            </a:r>
            <a:r>
              <a:rPr lang="pl-PL" dirty="0"/>
              <a:t> American </a:t>
            </a:r>
            <a:r>
              <a:rPr lang="pl-PL" dirty="0" err="1"/>
              <a:t>films</a:t>
            </a:r>
            <a:r>
              <a:rPr lang="pl-PL" dirty="0"/>
              <a:t> – the </a:t>
            </a:r>
            <a:r>
              <a:rPr lang="pl-PL" dirty="0" err="1"/>
              <a:t>biggest</a:t>
            </a:r>
            <a:r>
              <a:rPr lang="pl-PL" dirty="0"/>
              <a:t> influence </a:t>
            </a:r>
            <a:r>
              <a:rPr lang="pl-PL" dirty="0" err="1"/>
              <a:t>now</a:t>
            </a:r>
            <a:r>
              <a:rPr lang="pl-PL" dirty="0"/>
              <a:t>.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clothes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the one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err="1"/>
              <a:t>wear</a:t>
            </a:r>
            <a:r>
              <a:rPr lang="pl-PL" dirty="0"/>
              <a:t>  </a:t>
            </a:r>
            <a:r>
              <a:rPr lang="pl-PL" dirty="0" err="1"/>
              <a:t>everywhere</a:t>
            </a:r>
            <a:r>
              <a:rPr lang="pl-PL" dirty="0"/>
              <a:t> </a:t>
            </a:r>
            <a:r>
              <a:rPr lang="pl-PL" dirty="0" err="1"/>
              <a:t>else</a:t>
            </a:r>
            <a:r>
              <a:rPr lang="pl-PL" dirty="0"/>
              <a:t> and we </a:t>
            </a:r>
            <a:r>
              <a:rPr lang="pl-PL" dirty="0" err="1"/>
              <a:t>look</a:t>
            </a:r>
            <a:r>
              <a:rPr lang="pl-PL" dirty="0"/>
              <a:t> </a:t>
            </a:r>
            <a:r>
              <a:rPr lang="pl-PL" dirty="0" err="1"/>
              <a:t>really</a:t>
            </a:r>
            <a:r>
              <a:rPr lang="pl-PL" dirty="0"/>
              <a:t> </a:t>
            </a:r>
            <a:r>
              <a:rPr lang="pl-PL" dirty="0" err="1"/>
              <a:t>good</a:t>
            </a:r>
            <a:r>
              <a:rPr lang="pl-PL" dirty="0"/>
              <a:t>. (: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pl-PL" dirty="0"/>
              <a:t>  </a:t>
            </a:r>
          </a:p>
        </p:txBody>
      </p:sp>
      <p:pic>
        <p:nvPicPr>
          <p:cNvPr id="9218" name="Picture 2" descr="Znalezione obrazy dla zapytania star w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85796"/>
            <a:ext cx="4167216" cy="2344059"/>
          </a:xfrm>
          <a:prstGeom prst="rect">
            <a:avLst/>
          </a:prstGeom>
          <a:noFill/>
        </p:spPr>
      </p:pic>
      <p:pic>
        <p:nvPicPr>
          <p:cNvPr id="9220" name="Picture 4" descr="Znalezione obrazy dla zapytania american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29132"/>
            <a:ext cx="3986241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Predictions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next years, population of the world is predicted to keep growing. As we can see, in 2030 it will reach 8,5 million and in 2040 about 9,1 million</a:t>
            </a:r>
          </a:p>
          <a:p>
            <a:r>
              <a:rPr lang="en-US" dirty="0"/>
              <a:t>The number of people on continents with majority of developing countries will increase. For example:</a:t>
            </a:r>
          </a:p>
          <a:p>
            <a:r>
              <a:rPr lang="en-US" dirty="0">
                <a:solidFill>
                  <a:srgbClr val="FF0000"/>
                </a:solidFill>
              </a:rPr>
              <a:t>Asia</a:t>
            </a:r>
            <a:r>
              <a:rPr lang="en-US" dirty="0"/>
              <a:t>: in 2030 4,9 million</a:t>
            </a:r>
          </a:p>
          <a:p>
            <a:pPr>
              <a:buNone/>
            </a:pPr>
            <a:r>
              <a:rPr lang="pl-PL" dirty="0"/>
              <a:t>     </a:t>
            </a:r>
            <a:r>
              <a:rPr lang="en-US" dirty="0"/>
              <a:t>in 2040 5,1 million</a:t>
            </a:r>
          </a:p>
          <a:p>
            <a:r>
              <a:rPr lang="en-US" dirty="0">
                <a:solidFill>
                  <a:srgbClr val="FF0000"/>
                </a:solidFill>
              </a:rPr>
              <a:t>Africa</a:t>
            </a:r>
            <a:r>
              <a:rPr lang="en-US" dirty="0"/>
              <a:t>: in 2030 1,6 </a:t>
            </a:r>
            <a:r>
              <a:rPr lang="en-US" dirty="0" err="1"/>
              <a:t>mililon</a:t>
            </a:r>
            <a:endParaRPr lang="en-US" dirty="0"/>
          </a:p>
          <a:p>
            <a:pPr>
              <a:buNone/>
            </a:pPr>
            <a:r>
              <a:rPr lang="pl-PL" dirty="0"/>
              <a:t>      </a:t>
            </a:r>
            <a:r>
              <a:rPr lang="en-US" dirty="0"/>
              <a:t>in 2040 2,1 million</a:t>
            </a:r>
          </a:p>
          <a:p>
            <a:r>
              <a:rPr lang="en-US" dirty="0"/>
              <a:t>but population of </a:t>
            </a:r>
            <a:r>
              <a:rPr lang="en-US" dirty="0">
                <a:solidFill>
                  <a:srgbClr val="FF0000"/>
                </a:solidFill>
              </a:rPr>
              <a:t>Europe</a:t>
            </a:r>
            <a:r>
              <a:rPr lang="en-US" dirty="0"/>
              <a:t> will be </a:t>
            </a:r>
            <a:r>
              <a:rPr lang="pl-PL" dirty="0" err="1"/>
              <a:t>slightly</a:t>
            </a:r>
            <a:r>
              <a:rPr lang="pl-PL" dirty="0"/>
              <a:t> </a:t>
            </a:r>
            <a:r>
              <a:rPr lang="en-US" dirty="0"/>
              <a:t>smaller: from 0,733 million to 0,706million</a:t>
            </a:r>
            <a:br>
              <a:rPr lang="en-US" dirty="0"/>
            </a:b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Predictions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As for migrations, the immigrant </a:t>
            </a:r>
            <a:r>
              <a:rPr lang="pl-PL" dirty="0"/>
              <a:t>and emigrant </a:t>
            </a:r>
            <a:r>
              <a:rPr lang="en-US" dirty="0"/>
              <a:t>countries are not expected to change.</a:t>
            </a:r>
          </a:p>
          <a:p>
            <a:r>
              <a:rPr lang="en-US" dirty="0"/>
              <a:t>Europeans --- the USA</a:t>
            </a:r>
          </a:p>
          <a:p>
            <a:r>
              <a:rPr lang="en-US" dirty="0"/>
              <a:t>South Americans ----- the USA</a:t>
            </a:r>
          </a:p>
          <a:p>
            <a:r>
              <a:rPr lang="en-US" dirty="0"/>
              <a:t>South East Asians ------ the USA</a:t>
            </a:r>
          </a:p>
          <a:p>
            <a:r>
              <a:rPr lang="en-US" dirty="0"/>
              <a:t>North &amp; South Africans ----- Europe</a:t>
            </a:r>
          </a:p>
          <a:p>
            <a:r>
              <a:rPr lang="en-US" dirty="0"/>
              <a:t>Europeans from the east parts ------ Western Europe</a:t>
            </a:r>
          </a:p>
          <a:p>
            <a:r>
              <a:rPr lang="en-US" dirty="0"/>
              <a:t>the most skilled workers ----- countries like Taiwan, Japan, Dubai</a:t>
            </a:r>
          </a:p>
          <a:p>
            <a:r>
              <a:rPr lang="en-US" dirty="0"/>
              <a:t>so basically, people from poorer parts of the world are still expected to </a:t>
            </a:r>
            <a:r>
              <a:rPr lang="pl-PL" dirty="0"/>
              <a:t>e</a:t>
            </a:r>
            <a:r>
              <a:rPr lang="en-US" dirty="0"/>
              <a:t>migrate to more developed countries.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pic>
        <p:nvPicPr>
          <p:cNvPr id="5122" name="Picture 2" descr="Znalezione obrazy dla zapytania immig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500702"/>
            <a:ext cx="4989447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en-US" dirty="0"/>
              <a:t>will demographic changes really change?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of immigrants is constantly increasing and it will surely make some changes in the way societies live and look.</a:t>
            </a:r>
          </a:p>
          <a:p>
            <a:r>
              <a:rPr lang="en-US" dirty="0"/>
              <a:t>I think that religion and culture of immigrants can cause much good and help us show the diversity of the world.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4098" name="AutoShape 2" descr="Znalezione obrazy dla zapytania immi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0" name="AutoShape 4" descr="Znalezione obrazy dla zapytania immi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2" name="AutoShape 6" descr="Znalezione obrazy dla zapytania immi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04" name="AutoShape 8" descr="Znalezione obrazy dla zapytania immig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Arts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</a:t>
            </a:r>
            <a:r>
              <a:rPr lang="en-US" dirty="0" err="1"/>
              <a:t>rtists</a:t>
            </a:r>
            <a:r>
              <a:rPr lang="en-US" dirty="0"/>
              <a:t> </a:t>
            </a:r>
            <a:r>
              <a:rPr lang="pl-PL" dirty="0" err="1"/>
              <a:t>having</a:t>
            </a:r>
            <a:r>
              <a:rPr lang="pl-PL" dirty="0"/>
              <a:t> d</a:t>
            </a:r>
            <a:r>
              <a:rPr lang="en-US" dirty="0" err="1"/>
              <a:t>ifferent</a:t>
            </a:r>
            <a:r>
              <a:rPr lang="en-US" dirty="0"/>
              <a:t> origins could also express other feelings and thought than </a:t>
            </a:r>
            <a:r>
              <a:rPr lang="pl-PL" dirty="0" err="1"/>
              <a:t>us</a:t>
            </a:r>
            <a:r>
              <a:rPr lang="en-US" dirty="0"/>
              <a:t>.</a:t>
            </a:r>
          </a:p>
          <a:p>
            <a:endParaRPr lang="pl-PL" dirty="0"/>
          </a:p>
        </p:txBody>
      </p:sp>
      <p:pic>
        <p:nvPicPr>
          <p:cNvPr id="3074" name="Picture 2" descr="Znalezione obrazy dla zapytania immig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753072" cy="3236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Influences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Other nations can also build </a:t>
            </a:r>
            <a:r>
              <a:rPr lang="pl-PL" sz="2400" dirty="0" err="1"/>
              <a:t>places</a:t>
            </a:r>
            <a:r>
              <a:rPr lang="pl-PL" sz="2400" dirty="0"/>
              <a:t> </a:t>
            </a:r>
            <a:r>
              <a:rPr lang="pl-PL" sz="2400" dirty="0" err="1"/>
              <a:t>reflecting</a:t>
            </a:r>
            <a:r>
              <a:rPr lang="pl-PL" sz="2400" dirty="0"/>
              <a:t> </a:t>
            </a:r>
            <a:r>
              <a:rPr lang="pl-PL" sz="2400" dirty="0" err="1"/>
              <a:t>their</a:t>
            </a:r>
            <a:r>
              <a:rPr lang="pl-PL" sz="2400" dirty="0"/>
              <a:t> </a:t>
            </a:r>
            <a:r>
              <a:rPr lang="pl-PL" sz="2400" dirty="0" err="1"/>
              <a:t>roots</a:t>
            </a:r>
            <a:r>
              <a:rPr lang="pl-PL" sz="2400" dirty="0"/>
              <a:t> and </a:t>
            </a:r>
            <a:r>
              <a:rPr lang="pl-PL" sz="2400" dirty="0" err="1"/>
              <a:t>origins</a:t>
            </a:r>
            <a:r>
              <a:rPr lang="pl-PL" sz="2400" dirty="0"/>
              <a:t> </a:t>
            </a:r>
            <a:r>
              <a:rPr lang="en-US" sz="2400" dirty="0"/>
              <a:t>– China Town in London.</a:t>
            </a:r>
          </a:p>
        </p:txBody>
      </p:sp>
      <p:pic>
        <p:nvPicPr>
          <p:cNvPr id="2050" name="Picture 2" descr="Znalezione obrazy dla zapytania china t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5200612" cy="34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Religion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number of Muslims and </a:t>
            </a:r>
            <a:r>
              <a:rPr lang="pl-PL" dirty="0" err="1"/>
              <a:t>Ortodox</a:t>
            </a:r>
            <a:r>
              <a:rPr lang="pl-PL" dirty="0"/>
              <a:t> </a:t>
            </a:r>
            <a:r>
              <a:rPr lang="pl-PL" dirty="0" err="1"/>
              <a:t>Christianity</a:t>
            </a:r>
            <a:r>
              <a:rPr lang="pl-PL" dirty="0"/>
              <a:t> </a:t>
            </a:r>
            <a:r>
              <a:rPr lang="en-US" dirty="0"/>
              <a:t>people increases we can easily see places where they </a:t>
            </a:r>
            <a:r>
              <a:rPr lang="pl-PL" dirty="0" err="1"/>
              <a:t>attend</a:t>
            </a:r>
            <a:r>
              <a:rPr lang="pl-PL" dirty="0"/>
              <a:t> in the</a:t>
            </a:r>
            <a:r>
              <a:rPr lang="en-US" dirty="0"/>
              <a:t> </a:t>
            </a:r>
            <a:r>
              <a:rPr lang="pl-PL" dirty="0" err="1"/>
              <a:t>whole</a:t>
            </a:r>
            <a:r>
              <a:rPr lang="pl-PL" dirty="0"/>
              <a:t> </a:t>
            </a:r>
            <a:r>
              <a:rPr lang="en-US" dirty="0"/>
              <a:t>Europe.</a:t>
            </a:r>
          </a:p>
          <a:p>
            <a:endParaRPr lang="pl-PL" dirty="0"/>
          </a:p>
        </p:txBody>
      </p:sp>
      <p:pic>
        <p:nvPicPr>
          <p:cNvPr id="1026" name="Picture 2" descr="Znalezione obrazy dla zapytania meczet w europ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876"/>
            <a:ext cx="4000528" cy="3100409"/>
          </a:xfrm>
          <a:prstGeom prst="rect">
            <a:avLst/>
          </a:prstGeom>
          <a:noFill/>
        </p:spPr>
      </p:pic>
      <p:pic>
        <p:nvPicPr>
          <p:cNvPr id="1028" name="Picture 4" descr="Znalezione obrazy dla zapytania cerk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3857652" cy="281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</TotalTime>
  <Words>541</Words>
  <Application>Microsoft Office PowerPoint</Application>
  <PresentationFormat>Pokaz na ekranie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Century Gothic</vt:lpstr>
      <vt:lpstr>Verdana</vt:lpstr>
      <vt:lpstr>Wingdings</vt:lpstr>
      <vt:lpstr>Wingdings 2</vt:lpstr>
      <vt:lpstr>Energetyczny</vt:lpstr>
      <vt:lpstr>Migrations</vt:lpstr>
      <vt:lpstr>Influence in the past</vt:lpstr>
      <vt:lpstr>Inspirations</vt:lpstr>
      <vt:lpstr>Predictions</vt:lpstr>
      <vt:lpstr>Predictions</vt:lpstr>
      <vt:lpstr>What will demographic changes really change?</vt:lpstr>
      <vt:lpstr>Arts</vt:lpstr>
      <vt:lpstr>Influences</vt:lpstr>
      <vt:lpstr>Religion</vt:lpstr>
      <vt:lpstr>There are also negative sides</vt:lpstr>
      <vt:lpstr>And children…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Jolanta Kozubska</cp:lastModifiedBy>
  <cp:revision>9</cp:revision>
  <dcterms:created xsi:type="dcterms:W3CDTF">2018-02-03T14:34:04Z</dcterms:created>
  <dcterms:modified xsi:type="dcterms:W3CDTF">2018-03-04T10:16:34Z</dcterms:modified>
</cp:coreProperties>
</file>