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6" r:id="rId7"/>
    <p:sldId id="262" r:id="rId8"/>
    <p:sldId id="260" r:id="rId9"/>
    <p:sldId id="261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52" d="100"/>
          <a:sy n="52" d="100"/>
        </p:scale>
        <p:origin x="7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D0A1-0056-4223-8941-AC3538AC4E21}" type="datetimeFigureOut">
              <a:rPr lang="pl-PL" smtClean="0"/>
              <a:t>2018-03-04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315C-49D3-49CC-8148-FEB7511DC2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D0A1-0056-4223-8941-AC3538AC4E21}" type="datetimeFigureOut">
              <a:rPr lang="pl-PL" smtClean="0"/>
              <a:t>2018-03-04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315C-49D3-49CC-8148-FEB7511DC2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D0A1-0056-4223-8941-AC3538AC4E21}" type="datetimeFigureOut">
              <a:rPr lang="pl-PL" smtClean="0"/>
              <a:t>2018-03-04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315C-49D3-49CC-8148-FEB7511DC2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D0A1-0056-4223-8941-AC3538AC4E21}" type="datetimeFigureOut">
              <a:rPr lang="pl-PL" smtClean="0"/>
              <a:t>2018-03-04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315C-49D3-49CC-8148-FEB7511DC2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D0A1-0056-4223-8941-AC3538AC4E21}" type="datetimeFigureOut">
              <a:rPr lang="pl-PL" smtClean="0"/>
              <a:t>2018-03-04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315C-49D3-49CC-8148-FEB7511DC2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D0A1-0056-4223-8941-AC3538AC4E21}" type="datetimeFigureOut">
              <a:rPr lang="pl-PL" smtClean="0"/>
              <a:t>2018-03-04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315C-49D3-49CC-8148-FEB7511DC2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D0A1-0056-4223-8941-AC3538AC4E21}" type="datetimeFigureOut">
              <a:rPr lang="pl-PL" smtClean="0"/>
              <a:t>2018-03-04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315C-49D3-49CC-8148-FEB7511DC2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D0A1-0056-4223-8941-AC3538AC4E21}" type="datetimeFigureOut">
              <a:rPr lang="pl-PL" smtClean="0"/>
              <a:t>2018-03-04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315C-49D3-49CC-8148-FEB7511DC2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D0A1-0056-4223-8941-AC3538AC4E21}" type="datetimeFigureOut">
              <a:rPr lang="pl-PL" smtClean="0"/>
              <a:t>2018-03-04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315C-49D3-49CC-8148-FEB7511DC2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D0A1-0056-4223-8941-AC3538AC4E21}" type="datetimeFigureOut">
              <a:rPr lang="pl-PL" smtClean="0"/>
              <a:t>2018-03-04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315C-49D3-49CC-8148-FEB7511DC2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D0A1-0056-4223-8941-AC3538AC4E21}" type="datetimeFigureOut">
              <a:rPr lang="pl-PL" smtClean="0"/>
              <a:t>2018-03-04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315C-49D3-49CC-8148-FEB7511DC2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4D0A1-0056-4223-8941-AC3538AC4E21}" type="datetimeFigureOut">
              <a:rPr lang="pl-PL" smtClean="0"/>
              <a:t>2018-03-04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9315C-49D3-49CC-8148-FEB7511DC29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23000" contrast="-57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6000" b="1" dirty="0">
                <a:solidFill>
                  <a:schemeClr val="bg2">
                    <a:lumMod val="25000"/>
                  </a:schemeClr>
                </a:solidFill>
              </a:rPr>
              <a:t>The influence of </a:t>
            </a:r>
            <a:r>
              <a:rPr lang="pl-PL" sz="6000" b="1" dirty="0" err="1">
                <a:solidFill>
                  <a:schemeClr val="bg2">
                    <a:lumMod val="25000"/>
                  </a:schemeClr>
                </a:solidFill>
              </a:rPr>
              <a:t>migrations</a:t>
            </a:r>
            <a:r>
              <a:rPr lang="pl-PL" sz="6000" b="1" dirty="0">
                <a:solidFill>
                  <a:schemeClr val="bg2">
                    <a:lumMod val="25000"/>
                  </a:schemeClr>
                </a:solidFill>
              </a:rPr>
              <a:t> and </a:t>
            </a:r>
            <a:r>
              <a:rPr lang="pl-PL" sz="6000" b="1" dirty="0" err="1">
                <a:solidFill>
                  <a:schemeClr val="bg2">
                    <a:lumMod val="25000"/>
                  </a:schemeClr>
                </a:solidFill>
              </a:rPr>
              <a:t>globalization</a:t>
            </a:r>
            <a:endParaRPr lang="pl-PL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sz="4000" dirty="0"/>
              <a:t>POLAND</a:t>
            </a:r>
          </a:p>
          <a:p>
            <a:r>
              <a:rPr lang="pl-PL" sz="3600" dirty="0">
                <a:solidFill>
                  <a:schemeClr val="bg2">
                    <a:lumMod val="50000"/>
                  </a:schemeClr>
                </a:solidFill>
              </a:rPr>
              <a:t>„Publikacja odzwierciedla jedynie stanowisko jej autorów i Komisja Europejska oraz Narodowa Agencja Programu Erasmus+ nie ponoszą odpowiedzialności za jej zawartość merytoryczną”</a:t>
            </a:r>
          </a:p>
          <a:p>
            <a:endParaRPr lang="pl-PL" sz="4000" dirty="0"/>
          </a:p>
        </p:txBody>
      </p:sp>
      <p:pic>
        <p:nvPicPr>
          <p:cNvPr id="4" name="Obraz3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596336" y="6237312"/>
            <a:ext cx="836762" cy="2932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HOMELESS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    We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afraid</a:t>
            </a:r>
            <a:r>
              <a:rPr lang="pl-PL" dirty="0"/>
              <a:t> of </a:t>
            </a:r>
            <a:r>
              <a:rPr lang="pl-PL" dirty="0" err="1"/>
              <a:t>homeless</a:t>
            </a:r>
            <a:r>
              <a:rPr lang="pl-PL" dirty="0"/>
              <a:t> </a:t>
            </a:r>
            <a:r>
              <a:rPr lang="pl-PL" dirty="0" err="1"/>
              <a:t>people</a:t>
            </a:r>
            <a:r>
              <a:rPr lang="pl-PL" dirty="0"/>
              <a:t>, </a:t>
            </a:r>
            <a:r>
              <a:rPr lang="pl-PL" dirty="0" err="1"/>
              <a:t>because</a:t>
            </a:r>
            <a:r>
              <a:rPr lang="pl-PL" dirty="0"/>
              <a:t> </a:t>
            </a:r>
            <a:r>
              <a:rPr lang="pl-PL" dirty="0" err="1"/>
              <a:t>Polish</a:t>
            </a:r>
            <a:r>
              <a:rPr lang="pl-PL" dirty="0"/>
              <a:t> </a:t>
            </a:r>
            <a:r>
              <a:rPr lang="pl-PL" dirty="0" err="1"/>
              <a:t>government</a:t>
            </a:r>
            <a:r>
              <a:rPr lang="pl-PL" dirty="0"/>
              <a:t> will </a:t>
            </a:r>
            <a:r>
              <a:rPr lang="pl-PL" dirty="0" err="1"/>
              <a:t>have</a:t>
            </a:r>
            <a:r>
              <a:rPr lang="pl-PL" dirty="0"/>
              <a:t> to </a:t>
            </a:r>
            <a:r>
              <a:rPr lang="pl-PL" dirty="0" err="1"/>
              <a:t>assure</a:t>
            </a:r>
            <a:r>
              <a:rPr lang="pl-PL" dirty="0"/>
              <a:t> </a:t>
            </a:r>
            <a:r>
              <a:rPr lang="pl-PL" dirty="0" err="1"/>
              <a:t>flats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houses</a:t>
            </a:r>
            <a:r>
              <a:rPr lang="pl-PL" dirty="0"/>
              <a:t> for </a:t>
            </a:r>
            <a:r>
              <a:rPr lang="pl-PL" dirty="0" err="1"/>
              <a:t>migrants</a:t>
            </a:r>
            <a:r>
              <a:rPr lang="pl-PL" dirty="0"/>
              <a:t>. In </a:t>
            </a:r>
            <a:r>
              <a:rPr lang="pl-PL" dirty="0" err="1"/>
              <a:t>lots</a:t>
            </a:r>
            <a:r>
              <a:rPr lang="pl-PL" dirty="0"/>
              <a:t> of </a:t>
            </a:r>
            <a:r>
              <a:rPr lang="pl-PL" dirty="0" err="1"/>
              <a:t>European</a:t>
            </a:r>
            <a:r>
              <a:rPr lang="pl-PL" dirty="0"/>
              <a:t> </a:t>
            </a:r>
            <a:r>
              <a:rPr lang="pl-PL" dirty="0" err="1"/>
              <a:t>countries</a:t>
            </a:r>
            <a:r>
              <a:rPr lang="pl-PL" dirty="0"/>
              <a:t> </a:t>
            </a:r>
            <a:r>
              <a:rPr lang="pl-PL" dirty="0" err="1"/>
              <a:t>government</a:t>
            </a:r>
            <a:r>
              <a:rPr lang="pl-PL" dirty="0"/>
              <a:t> </a:t>
            </a:r>
            <a:r>
              <a:rPr lang="pl-PL" dirty="0" err="1"/>
              <a:t>implemented</a:t>
            </a:r>
            <a:r>
              <a:rPr lang="pl-PL" dirty="0"/>
              <a:t> </a:t>
            </a:r>
            <a:r>
              <a:rPr lang="pl-PL" dirty="0" err="1"/>
              <a:t>programme</a:t>
            </a:r>
            <a:r>
              <a:rPr lang="pl-PL" dirty="0"/>
              <a:t> </a:t>
            </a:r>
            <a:r>
              <a:rPr lang="pl-PL" dirty="0" err="1"/>
              <a:t>called</a:t>
            </a:r>
            <a:r>
              <a:rPr lang="pl-PL" dirty="0"/>
              <a:t> „</a:t>
            </a:r>
            <a:r>
              <a:rPr lang="pl-PL" dirty="0" err="1"/>
              <a:t>housing</a:t>
            </a:r>
            <a:r>
              <a:rPr lang="pl-PL" dirty="0"/>
              <a:t> first”. I </a:t>
            </a:r>
            <a:r>
              <a:rPr lang="pl-PL" dirty="0" err="1"/>
              <a:t>insist</a:t>
            </a:r>
            <a:r>
              <a:rPr lang="pl-PL" dirty="0"/>
              <a:t> on </a:t>
            </a:r>
            <a:r>
              <a:rPr lang="pl-PL" dirty="0" err="1"/>
              <a:t>reducing</a:t>
            </a:r>
            <a:r>
              <a:rPr lang="pl-PL" dirty="0"/>
              <a:t> </a:t>
            </a:r>
            <a:r>
              <a:rPr lang="pl-PL" dirty="0" err="1"/>
              <a:t>interims</a:t>
            </a:r>
            <a:r>
              <a:rPr lang="pl-PL" dirty="0"/>
              <a:t> </a:t>
            </a:r>
            <a:r>
              <a:rPr lang="pl-PL" dirty="0" err="1"/>
              <a:t>centres</a:t>
            </a:r>
            <a:r>
              <a:rPr lang="pl-PL" dirty="0"/>
              <a:t> and </a:t>
            </a:r>
            <a:r>
              <a:rPr lang="pl-PL" dirty="0" err="1"/>
              <a:t>giving</a:t>
            </a:r>
            <a:r>
              <a:rPr lang="pl-PL" dirty="0"/>
              <a:t> to </a:t>
            </a:r>
            <a:r>
              <a:rPr lang="pl-PL" dirty="0" err="1"/>
              <a:t>homeless</a:t>
            </a:r>
            <a:r>
              <a:rPr lang="pl-PL" dirty="0"/>
              <a:t> </a:t>
            </a:r>
            <a:r>
              <a:rPr lang="pl-PL" dirty="0" err="1"/>
              <a:t>people</a:t>
            </a:r>
            <a:r>
              <a:rPr lang="pl-PL" dirty="0"/>
              <a:t> </a:t>
            </a:r>
            <a:r>
              <a:rPr lang="pl-PL" dirty="0" err="1"/>
              <a:t>constant</a:t>
            </a:r>
            <a:r>
              <a:rPr lang="pl-PL" dirty="0"/>
              <a:t> </a:t>
            </a:r>
            <a:r>
              <a:rPr lang="pl-PL" dirty="0" err="1"/>
              <a:t>places</a:t>
            </a:r>
            <a:r>
              <a:rPr lang="pl-PL" dirty="0"/>
              <a:t> to live. We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to </a:t>
            </a:r>
            <a:r>
              <a:rPr lang="pl-PL" dirty="0" err="1"/>
              <a:t>think</a:t>
            </a:r>
            <a:r>
              <a:rPr lang="pl-PL" dirty="0"/>
              <a:t>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issue</a:t>
            </a:r>
            <a:r>
              <a:rPr lang="pl-PL" dirty="0"/>
              <a:t> and </a:t>
            </a:r>
            <a:r>
              <a:rPr lang="pl-PL" dirty="0" err="1"/>
              <a:t>find</a:t>
            </a:r>
            <a:r>
              <a:rPr lang="pl-PL" dirty="0"/>
              <a:t> a </a:t>
            </a:r>
            <a:r>
              <a:rPr lang="pl-PL" dirty="0" err="1"/>
              <a:t>good</a:t>
            </a:r>
            <a:r>
              <a:rPr lang="pl-PL" dirty="0"/>
              <a:t> </a:t>
            </a:r>
            <a:r>
              <a:rPr lang="pl-PL" dirty="0" err="1"/>
              <a:t>solution</a:t>
            </a:r>
            <a:r>
              <a:rPr lang="pl-PL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140968"/>
            <a:ext cx="7772400" cy="2628007"/>
          </a:xfrm>
        </p:spPr>
        <p:txBody>
          <a:bodyPr numCol="1">
            <a:noAutofit/>
          </a:bodyPr>
          <a:lstStyle/>
          <a:p>
            <a:pPr algn="ctr"/>
            <a:r>
              <a:rPr lang="pl-PL" sz="4800" dirty="0" err="1">
                <a:solidFill>
                  <a:schemeClr val="bg2">
                    <a:lumMod val="50000"/>
                  </a:schemeClr>
                </a:solidFill>
              </a:rPr>
              <a:t>Our</a:t>
            </a:r>
            <a:r>
              <a:rPr lang="pl-PL" sz="4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sz="4800" dirty="0" err="1">
                <a:solidFill>
                  <a:schemeClr val="bg2">
                    <a:lumMod val="50000"/>
                  </a:schemeClr>
                </a:solidFill>
              </a:rPr>
              <a:t>proposals</a:t>
            </a:r>
            <a:r>
              <a:rPr lang="pl-PL" sz="4800" dirty="0">
                <a:solidFill>
                  <a:schemeClr val="bg2">
                    <a:lumMod val="50000"/>
                  </a:schemeClr>
                </a:solidFill>
              </a:rPr>
              <a:t> of </a:t>
            </a:r>
            <a:r>
              <a:rPr lang="pl-PL" sz="4800" dirty="0" err="1">
                <a:solidFill>
                  <a:schemeClr val="bg2">
                    <a:lumMod val="50000"/>
                  </a:schemeClr>
                </a:solidFill>
              </a:rPr>
              <a:t>solutions</a:t>
            </a:r>
            <a:r>
              <a:rPr lang="pl-PL" sz="4800" dirty="0">
                <a:solidFill>
                  <a:schemeClr val="bg2">
                    <a:lumMod val="50000"/>
                  </a:schemeClr>
                </a:solidFill>
              </a:rPr>
              <a:t> for </a:t>
            </a:r>
            <a:r>
              <a:rPr lang="pl-PL" sz="4800" dirty="0" err="1">
                <a:solidFill>
                  <a:schemeClr val="bg2">
                    <a:lumMod val="50000"/>
                  </a:schemeClr>
                </a:solidFill>
              </a:rPr>
              <a:t>demographic</a:t>
            </a:r>
            <a:r>
              <a:rPr lang="pl-PL" sz="4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sz="4800" dirty="0" err="1">
                <a:solidFill>
                  <a:schemeClr val="bg2">
                    <a:lumMod val="50000"/>
                  </a:schemeClr>
                </a:solidFill>
              </a:rPr>
              <a:t>problems</a:t>
            </a:r>
            <a:endParaRPr lang="pl-PL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HOW WE CAN HELP HOMELESS PEOPLE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    We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organize</a:t>
            </a:r>
            <a:r>
              <a:rPr lang="pl-PL" dirty="0"/>
              <a:t> 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places</a:t>
            </a:r>
            <a:r>
              <a:rPr lang="pl-PL" dirty="0"/>
              <a:t> for </a:t>
            </a:r>
            <a:r>
              <a:rPr lang="pl-PL" dirty="0" err="1"/>
              <a:t>buildings</a:t>
            </a:r>
            <a:r>
              <a:rPr lang="pl-PL" dirty="0"/>
              <a:t> </a:t>
            </a:r>
            <a:r>
              <a:rPr lang="pl-PL" dirty="0" err="1"/>
              <a:t>where</a:t>
            </a:r>
            <a:r>
              <a:rPr lang="pl-PL" dirty="0"/>
              <a:t> </a:t>
            </a:r>
            <a:r>
              <a:rPr lang="pl-PL" dirty="0" err="1"/>
              <a:t>homeless</a:t>
            </a:r>
            <a:r>
              <a:rPr lang="pl-PL" dirty="0"/>
              <a:t> </a:t>
            </a:r>
            <a:r>
              <a:rPr lang="pl-PL" dirty="0" err="1"/>
              <a:t>people</a:t>
            </a:r>
            <a:r>
              <a:rPr lang="pl-PL" dirty="0"/>
              <a:t> will live. It </a:t>
            </a:r>
            <a:r>
              <a:rPr lang="pl-PL" dirty="0" err="1"/>
              <a:t>can</a:t>
            </a:r>
            <a:r>
              <a:rPr lang="pl-PL" dirty="0"/>
              <a:t> be </a:t>
            </a:r>
            <a:r>
              <a:rPr lang="pl-PL" dirty="0" err="1"/>
              <a:t>something</a:t>
            </a:r>
            <a:r>
              <a:rPr lang="pl-PL" dirty="0"/>
              <a:t> </a:t>
            </a:r>
            <a:r>
              <a:rPr lang="pl-PL" dirty="0" err="1"/>
              <a:t>like</a:t>
            </a:r>
            <a:r>
              <a:rPr lang="pl-PL" dirty="0"/>
              <a:t> hotels but </a:t>
            </a:r>
            <a:r>
              <a:rPr lang="pl-PL" dirty="0" err="1"/>
              <a:t>people</a:t>
            </a:r>
            <a:r>
              <a:rPr lang="pl-PL" dirty="0"/>
              <a:t> </a:t>
            </a:r>
            <a:r>
              <a:rPr lang="pl-PL" dirty="0" err="1"/>
              <a:t>won’t</a:t>
            </a:r>
            <a:r>
              <a:rPr lang="pl-PL" dirty="0"/>
              <a:t> </a:t>
            </a:r>
            <a:r>
              <a:rPr lang="pl-PL" dirty="0" err="1"/>
              <a:t>pay</a:t>
            </a:r>
            <a:r>
              <a:rPr lang="pl-PL" dirty="0"/>
              <a:t> for </a:t>
            </a:r>
            <a:r>
              <a:rPr lang="pl-PL" dirty="0" err="1"/>
              <a:t>living</a:t>
            </a:r>
            <a:r>
              <a:rPr lang="pl-PL" dirty="0"/>
              <a:t> in </a:t>
            </a:r>
            <a:r>
              <a:rPr lang="pl-PL" dirty="0" err="1"/>
              <a:t>these</a:t>
            </a:r>
            <a:r>
              <a:rPr lang="pl-PL" dirty="0"/>
              <a:t> „</a:t>
            </a:r>
            <a:r>
              <a:rPr lang="pl-PL" dirty="0" err="1"/>
              <a:t>flats</a:t>
            </a:r>
            <a:r>
              <a:rPr lang="pl-PL" dirty="0"/>
              <a:t>”. </a:t>
            </a:r>
            <a:r>
              <a:rPr lang="pl-PL" dirty="0" err="1"/>
              <a:t>These</a:t>
            </a:r>
            <a:r>
              <a:rPr lang="pl-PL" dirty="0"/>
              <a:t> </a:t>
            </a:r>
            <a:r>
              <a:rPr lang="pl-PL" dirty="0" err="1"/>
              <a:t>flats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basic</a:t>
            </a:r>
            <a:r>
              <a:rPr lang="pl-PL" dirty="0"/>
              <a:t> </a:t>
            </a:r>
            <a:r>
              <a:rPr lang="pl-PL" dirty="0" err="1"/>
              <a:t>equipment</a:t>
            </a:r>
            <a:r>
              <a:rPr lang="pl-PL" dirty="0"/>
              <a:t>, </a:t>
            </a:r>
            <a:r>
              <a:rPr lang="pl-PL" dirty="0" err="1"/>
              <a:t>so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won’t</a:t>
            </a:r>
            <a:r>
              <a:rPr lang="pl-PL" dirty="0"/>
              <a:t> be </a:t>
            </a:r>
            <a:r>
              <a:rPr lang="pl-PL" dirty="0" err="1"/>
              <a:t>expensive</a:t>
            </a:r>
            <a:r>
              <a:rPr lang="pl-PL" dirty="0"/>
              <a:t> to </a:t>
            </a:r>
            <a:r>
              <a:rPr lang="pl-PL" dirty="0" err="1"/>
              <a:t>maintain</a:t>
            </a:r>
            <a:r>
              <a:rPr lang="pl-PL" dirty="0"/>
              <a:t>. We </a:t>
            </a:r>
            <a:r>
              <a:rPr lang="pl-PL" dirty="0" err="1"/>
              <a:t>think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one </a:t>
            </a:r>
            <a:r>
              <a:rPr lang="pl-PL" dirty="0" err="1"/>
              <a:t>small</a:t>
            </a:r>
            <a:r>
              <a:rPr lang="pl-PL" dirty="0"/>
              <a:t> </a:t>
            </a:r>
            <a:r>
              <a:rPr lang="pl-PL" dirty="0" err="1"/>
              <a:t>room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be </a:t>
            </a:r>
            <a:r>
              <a:rPr lang="pl-PL" dirty="0" err="1"/>
              <a:t>enough</a:t>
            </a:r>
            <a:r>
              <a:rPr lang="pl-PL" dirty="0"/>
              <a:t> for one </a:t>
            </a:r>
            <a:r>
              <a:rPr lang="pl-PL" dirty="0" err="1"/>
              <a:t>pearson</a:t>
            </a:r>
            <a:r>
              <a:rPr lang="pl-PL" dirty="0"/>
              <a:t>. </a:t>
            </a:r>
            <a:r>
              <a:rPr lang="pl-PL" dirty="0" err="1"/>
              <a:t>Families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get</a:t>
            </a:r>
            <a:r>
              <a:rPr lang="pl-PL" dirty="0"/>
              <a:t> </a:t>
            </a:r>
            <a:r>
              <a:rPr lang="pl-PL" dirty="0" err="1"/>
              <a:t>bigger</a:t>
            </a:r>
            <a:r>
              <a:rPr lang="pl-PL" dirty="0"/>
              <a:t> </a:t>
            </a:r>
            <a:r>
              <a:rPr lang="pl-PL" dirty="0" err="1"/>
              <a:t>rooms</a:t>
            </a:r>
            <a:r>
              <a:rPr lang="pl-PL" dirty="0"/>
              <a:t>/</a:t>
            </a:r>
            <a:r>
              <a:rPr lang="pl-PL" dirty="0" err="1"/>
              <a:t>flats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b="1" dirty="0" err="1">
                <a:solidFill>
                  <a:schemeClr val="bg2">
                    <a:lumMod val="50000"/>
                  </a:schemeClr>
                </a:solidFill>
              </a:rPr>
              <a:t>Thanks</a:t>
            </a:r>
            <a:r>
              <a:rPr lang="pl-PL" sz="5400" b="1" dirty="0">
                <a:solidFill>
                  <a:schemeClr val="bg2">
                    <a:lumMod val="50000"/>
                  </a:schemeClr>
                </a:solidFill>
              </a:rPr>
              <a:t> for </a:t>
            </a:r>
            <a:r>
              <a:rPr lang="pl-PL" sz="5400" b="1" dirty="0" err="1">
                <a:solidFill>
                  <a:schemeClr val="bg2">
                    <a:lumMod val="50000"/>
                  </a:schemeClr>
                </a:solidFill>
              </a:rPr>
              <a:t>attention</a:t>
            </a:r>
            <a:r>
              <a:rPr lang="pl-PL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sz="5400" b="1" dirty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</a:t>
            </a:r>
            <a:endParaRPr lang="pl-PL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    Pracę wykonały: Michalina Duda, Karolina </a:t>
            </a:r>
            <a:r>
              <a:rPr lang="pl-PL" dirty="0" err="1"/>
              <a:t>Antos</a:t>
            </a:r>
            <a:r>
              <a:rPr lang="pl-PL" dirty="0"/>
              <a:t>, Wiktoria </a:t>
            </a:r>
            <a:r>
              <a:rPr lang="pl-PL" dirty="0" err="1"/>
              <a:t>Gołos</a:t>
            </a:r>
            <a:endParaRPr lang="pl-PL" dirty="0"/>
          </a:p>
          <a:p>
            <a:endParaRPr lang="pl-PL" dirty="0"/>
          </a:p>
          <a:p>
            <a:pPr>
              <a:buNone/>
            </a:pPr>
            <a:r>
              <a:rPr lang="pl-PL" dirty="0"/>
              <a:t>    „</a:t>
            </a:r>
            <a:r>
              <a:rPr lang="pl-PL" dirty="0" err="1"/>
              <a:t>Migration</a:t>
            </a:r>
            <a:r>
              <a:rPr lang="pl-PL" dirty="0"/>
              <a:t> </a:t>
            </a:r>
            <a:r>
              <a:rPr lang="pl-PL" dirty="0" err="1"/>
              <a:t>Matters</a:t>
            </a:r>
            <a:r>
              <a:rPr lang="pl-PL" dirty="0"/>
              <a:t>”- współfinansowany w ramach programu Unii Europejskiej Erasmus+</a:t>
            </a:r>
          </a:p>
          <a:p>
            <a:endParaRPr lang="pl-PL" dirty="0"/>
          </a:p>
        </p:txBody>
      </p:sp>
      <p:pic>
        <p:nvPicPr>
          <p:cNvPr id="4" name="Obraz 3" descr="C:\Users\Jolanta Kozubska\Desktop\MIGRATION MATTERS\Logo MM\Logo2 MM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39552" y="4581128"/>
            <a:ext cx="1503680" cy="1508125"/>
          </a:xfrm>
          <a:prstGeom prst="rect">
            <a:avLst/>
          </a:prstGeom>
        </p:spPr>
      </p:pic>
      <p:pic>
        <p:nvPicPr>
          <p:cNvPr id="5" name="Obraz1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555776" y="4869160"/>
            <a:ext cx="3450566" cy="983411"/>
          </a:xfrm>
          <a:prstGeom prst="rect">
            <a:avLst/>
          </a:prstGeom>
        </p:spPr>
      </p:pic>
      <p:pic>
        <p:nvPicPr>
          <p:cNvPr id="6" name="Obraz2"/>
          <p:cNvPicPr/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732240" y="4941168"/>
            <a:ext cx="1595887" cy="13888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570186"/>
          </a:xfrm>
        </p:spPr>
        <p:txBody>
          <a:bodyPr>
            <a:noAutofit/>
          </a:bodyPr>
          <a:lstStyle/>
          <a:p>
            <a:r>
              <a:rPr lang="pl-PL" sz="5400" b="1" dirty="0">
                <a:solidFill>
                  <a:schemeClr val="bg2">
                    <a:lumMod val="50000"/>
                  </a:schemeClr>
                </a:solidFill>
              </a:rPr>
              <a:t>Migration to 2040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8219256" cy="428133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/>
              <a:t>    In the past, </a:t>
            </a:r>
            <a:r>
              <a:rPr lang="pl-PL" dirty="0" err="1"/>
              <a:t>migration</a:t>
            </a:r>
            <a:r>
              <a:rPr lang="pl-PL" dirty="0"/>
              <a:t> </a:t>
            </a:r>
            <a:r>
              <a:rPr lang="pl-PL" dirty="0" err="1"/>
              <a:t>movement</a:t>
            </a:r>
            <a:r>
              <a:rPr lang="pl-PL" dirty="0"/>
              <a:t> was </a:t>
            </a:r>
            <a:r>
              <a:rPr lang="pl-PL" dirty="0" err="1"/>
              <a:t>impacting</a:t>
            </a:r>
            <a:r>
              <a:rPr lang="pl-PL" dirty="0"/>
              <a:t> </a:t>
            </a:r>
            <a:r>
              <a:rPr lang="pl-PL" dirty="0" err="1"/>
              <a:t>really</a:t>
            </a:r>
            <a:r>
              <a:rPr lang="pl-PL" dirty="0"/>
              <a:t> </a:t>
            </a:r>
            <a:r>
              <a:rPr lang="pl-PL" dirty="0" err="1"/>
              <a:t>subtly</a:t>
            </a:r>
            <a:r>
              <a:rPr lang="pl-PL" dirty="0"/>
              <a:t> a </a:t>
            </a:r>
            <a:r>
              <a:rPr lang="pl-PL" dirty="0" err="1"/>
              <a:t>total</a:t>
            </a:r>
            <a:r>
              <a:rPr lang="pl-PL" dirty="0"/>
              <a:t> </a:t>
            </a:r>
            <a:r>
              <a:rPr lang="pl-PL" dirty="0" err="1"/>
              <a:t>population</a:t>
            </a:r>
            <a:r>
              <a:rPr lang="pl-PL" dirty="0"/>
              <a:t> growth. </a:t>
            </a:r>
            <a:r>
              <a:rPr lang="pl-PL" dirty="0" err="1"/>
              <a:t>However</a:t>
            </a:r>
            <a:r>
              <a:rPr lang="pl-PL" dirty="0"/>
              <a:t>, in </a:t>
            </a:r>
            <a:r>
              <a:rPr lang="pl-PL" dirty="0" err="1"/>
              <a:t>recent</a:t>
            </a:r>
            <a:r>
              <a:rPr lang="pl-PL" dirty="0"/>
              <a:t> </a:t>
            </a:r>
            <a:r>
              <a:rPr lang="pl-PL" dirty="0" err="1"/>
              <a:t>years</a:t>
            </a:r>
            <a:r>
              <a:rPr lang="pl-PL" dirty="0"/>
              <a:t>,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has</a:t>
            </a:r>
            <a:r>
              <a:rPr lang="pl-PL" dirty="0"/>
              <a:t> </a:t>
            </a:r>
            <a:r>
              <a:rPr lang="pl-PL" dirty="0" err="1"/>
              <a:t>changed</a:t>
            </a:r>
            <a:r>
              <a:rPr lang="pl-PL" dirty="0"/>
              <a:t>. </a:t>
            </a:r>
            <a:r>
              <a:rPr lang="pl-PL" dirty="0" err="1"/>
              <a:t>Nowadays</a:t>
            </a:r>
            <a:r>
              <a:rPr lang="pl-PL" dirty="0"/>
              <a:t>, in Poland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a </a:t>
            </a:r>
            <a:r>
              <a:rPr lang="pl-PL" dirty="0" err="1"/>
              <a:t>large</a:t>
            </a:r>
            <a:r>
              <a:rPr lang="pl-PL" dirty="0"/>
              <a:t> </a:t>
            </a:r>
            <a:r>
              <a:rPr lang="pl-PL" dirty="0" err="1"/>
              <a:t>group</a:t>
            </a:r>
            <a:r>
              <a:rPr lang="pl-PL" dirty="0"/>
              <a:t> of </a:t>
            </a:r>
            <a:r>
              <a:rPr lang="pl-PL" dirty="0" err="1"/>
              <a:t>migrants</a:t>
            </a:r>
            <a:r>
              <a:rPr lang="pl-PL" dirty="0"/>
              <a:t> </a:t>
            </a:r>
            <a:r>
              <a:rPr lang="pl-PL" dirty="0" err="1"/>
              <a:t>mainly</a:t>
            </a:r>
            <a:r>
              <a:rPr lang="pl-PL" dirty="0"/>
              <a:t> from </a:t>
            </a:r>
            <a:r>
              <a:rPr lang="pl-PL" dirty="0" err="1"/>
              <a:t>Ukraine</a:t>
            </a:r>
            <a:r>
              <a:rPr lang="pl-PL" dirty="0"/>
              <a:t> and Russia. </a:t>
            </a:r>
          </a:p>
          <a:p>
            <a:pPr>
              <a:buNone/>
            </a:pPr>
            <a:r>
              <a:rPr lang="pl-PL" dirty="0"/>
              <a:t>   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groups</a:t>
            </a:r>
            <a:r>
              <a:rPr lang="pl-PL" dirty="0"/>
              <a:t> of </a:t>
            </a:r>
            <a:r>
              <a:rPr lang="pl-PL" dirty="0" err="1"/>
              <a:t>both</a:t>
            </a:r>
            <a:r>
              <a:rPr lang="pl-PL" dirty="0"/>
              <a:t> </a:t>
            </a:r>
            <a:r>
              <a:rPr lang="pl-PL" dirty="0" err="1"/>
              <a:t>legal</a:t>
            </a:r>
            <a:r>
              <a:rPr lang="pl-PL" dirty="0"/>
              <a:t> and </a:t>
            </a:r>
            <a:r>
              <a:rPr lang="pl-PL" dirty="0" err="1"/>
              <a:t>illigal</a:t>
            </a:r>
            <a:r>
              <a:rPr lang="pl-PL" dirty="0"/>
              <a:t> </a:t>
            </a:r>
            <a:r>
              <a:rPr lang="pl-PL" dirty="0" err="1"/>
              <a:t>immigrants</a:t>
            </a:r>
            <a:r>
              <a:rPr lang="pl-PL" dirty="0"/>
              <a:t>. </a:t>
            </a:r>
            <a:r>
              <a:rPr lang="pl-PL" dirty="0" err="1"/>
              <a:t>Among</a:t>
            </a:r>
            <a:r>
              <a:rPr lang="pl-PL" dirty="0"/>
              <a:t> </a:t>
            </a:r>
            <a:r>
              <a:rPr lang="pl-PL" dirty="0" err="1"/>
              <a:t>them</a:t>
            </a:r>
            <a:r>
              <a:rPr lang="pl-PL" dirty="0"/>
              <a:t>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20 000 legal </a:t>
            </a:r>
            <a:r>
              <a:rPr lang="pl-PL" dirty="0" err="1"/>
              <a:t>migrants</a:t>
            </a:r>
            <a:r>
              <a:rPr lang="pl-PL" dirty="0"/>
              <a:t>. The </a:t>
            </a:r>
            <a:r>
              <a:rPr lang="pl-PL" dirty="0" err="1"/>
              <a:t>exact</a:t>
            </a:r>
            <a:r>
              <a:rPr lang="pl-PL" dirty="0"/>
              <a:t> </a:t>
            </a:r>
            <a:r>
              <a:rPr lang="pl-PL" dirty="0" err="1"/>
              <a:t>amount</a:t>
            </a:r>
            <a:r>
              <a:rPr lang="pl-PL" dirty="0"/>
              <a:t> of </a:t>
            </a:r>
            <a:r>
              <a:rPr lang="pl-PL" dirty="0" err="1"/>
              <a:t>illigal</a:t>
            </a:r>
            <a:r>
              <a:rPr lang="pl-PL" dirty="0"/>
              <a:t> </a:t>
            </a:r>
            <a:r>
              <a:rPr lang="pl-PL" dirty="0" err="1"/>
              <a:t>ones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unnkown</a:t>
            </a:r>
            <a:r>
              <a:rPr lang="pl-PL" dirty="0"/>
              <a:t>.  </a:t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5400" b="1" dirty="0" err="1">
                <a:solidFill>
                  <a:schemeClr val="bg2">
                    <a:lumMod val="50000"/>
                  </a:schemeClr>
                </a:solidFill>
              </a:rPr>
              <a:t>Internal</a:t>
            </a:r>
            <a:r>
              <a:rPr lang="pl-PL" sz="5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pl-PL" sz="5400" b="1" dirty="0" err="1">
                <a:solidFill>
                  <a:schemeClr val="bg2">
                    <a:lumMod val="50000"/>
                  </a:schemeClr>
                </a:solidFill>
              </a:rPr>
              <a:t>external</a:t>
            </a:r>
            <a:r>
              <a:rPr lang="pl-PL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sz="5400" b="1" dirty="0" err="1">
                <a:solidFill>
                  <a:schemeClr val="bg2">
                    <a:lumMod val="50000"/>
                  </a:schemeClr>
                </a:solidFill>
              </a:rPr>
              <a:t>migrations</a:t>
            </a:r>
            <a:r>
              <a:rPr lang="pl-PL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sz="5400" b="1" dirty="0" err="1">
                <a:solidFill>
                  <a:schemeClr val="bg2">
                    <a:lumMod val="50000"/>
                  </a:schemeClr>
                </a:solidFill>
              </a:rPr>
              <a:t>in</a:t>
            </a:r>
            <a:r>
              <a:rPr lang="pl-PL" sz="5400" b="1" dirty="0">
                <a:solidFill>
                  <a:schemeClr val="bg2">
                    <a:lumMod val="50000"/>
                  </a:schemeClr>
                </a:solidFill>
              </a:rPr>
              <a:t> Poland</a:t>
            </a:r>
          </a:p>
        </p:txBody>
      </p:sp>
      <p:pic>
        <p:nvPicPr>
          <p:cNvPr id="4" name="Symbol zastępczy zawartości 3" descr="polska_migracj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725445"/>
            <a:ext cx="4447042" cy="4400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Autofit/>
          </a:bodyPr>
          <a:lstStyle/>
          <a:p>
            <a:r>
              <a:rPr lang="pl-PL" sz="4800" b="1" dirty="0">
                <a:solidFill>
                  <a:schemeClr val="bg2">
                    <a:lumMod val="50000"/>
                  </a:schemeClr>
                </a:solidFill>
              </a:rPr>
              <a:t>Growth </a:t>
            </a:r>
            <a:r>
              <a:rPr lang="pl-PL" sz="4800" b="1" dirty="0" err="1">
                <a:solidFill>
                  <a:schemeClr val="bg2">
                    <a:lumMod val="50000"/>
                  </a:schemeClr>
                </a:solidFill>
              </a:rPr>
              <a:t>forecast</a:t>
            </a:r>
            <a:r>
              <a:rPr lang="pl-PL" sz="4800" b="1" dirty="0">
                <a:solidFill>
                  <a:schemeClr val="bg2">
                    <a:lumMod val="50000"/>
                  </a:schemeClr>
                </a:solidFill>
              </a:rPr>
              <a:t> of Poland </a:t>
            </a:r>
            <a:r>
              <a:rPr lang="pl-PL" sz="4800" b="1" dirty="0" err="1">
                <a:solidFill>
                  <a:schemeClr val="bg2">
                    <a:lumMod val="50000"/>
                  </a:schemeClr>
                </a:solidFill>
              </a:rPr>
              <a:t>over</a:t>
            </a:r>
            <a:r>
              <a:rPr lang="pl-PL" sz="4800" b="1" dirty="0">
                <a:solidFill>
                  <a:schemeClr val="bg2">
                    <a:lumMod val="50000"/>
                  </a:schemeClr>
                </a:solidFill>
              </a:rPr>
              <a:t> the period of 2010-2060</a:t>
            </a:r>
          </a:p>
        </p:txBody>
      </p:sp>
      <p:pic>
        <p:nvPicPr>
          <p:cNvPr id="4" name="Symbol zastępczy zawartości 3" descr="prognoza liczby ludności 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060848"/>
            <a:ext cx="6299775" cy="42379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pl-PL" sz="5400" b="1" dirty="0" err="1">
                <a:solidFill>
                  <a:schemeClr val="bg2">
                    <a:lumMod val="50000"/>
                  </a:schemeClr>
                </a:solidFill>
              </a:rPr>
              <a:t>Prognosticated</a:t>
            </a:r>
            <a:r>
              <a:rPr lang="pl-PL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sz="5400" b="1" dirty="0" err="1">
                <a:solidFill>
                  <a:schemeClr val="bg2">
                    <a:lumMod val="50000"/>
                  </a:schemeClr>
                </a:solidFill>
              </a:rPr>
              <a:t>polish</a:t>
            </a:r>
            <a:r>
              <a:rPr lang="pl-PL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sz="5400" b="1" dirty="0" err="1">
                <a:solidFill>
                  <a:schemeClr val="bg2">
                    <a:lumMod val="50000"/>
                  </a:schemeClr>
                </a:solidFill>
              </a:rPr>
              <a:t>population</a:t>
            </a:r>
            <a:r>
              <a:rPr lang="pl-PL" sz="5400" b="1" dirty="0">
                <a:solidFill>
                  <a:schemeClr val="bg2">
                    <a:lumMod val="50000"/>
                  </a:schemeClr>
                </a:solidFill>
              </a:rPr>
              <a:t> by </a:t>
            </a:r>
            <a:r>
              <a:rPr lang="pl-PL" sz="5400" b="1" dirty="0" err="1">
                <a:solidFill>
                  <a:schemeClr val="bg2">
                    <a:lumMod val="50000"/>
                  </a:schemeClr>
                </a:solidFill>
              </a:rPr>
              <a:t>age</a:t>
            </a:r>
            <a:r>
              <a:rPr lang="pl-PL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sz="5400" b="1" dirty="0" err="1">
                <a:solidFill>
                  <a:schemeClr val="bg2">
                    <a:lumMod val="50000"/>
                  </a:schemeClr>
                </a:solidFill>
              </a:rPr>
              <a:t>grougs</a:t>
            </a:r>
            <a:endParaRPr lang="pl-PL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grafika1"/>
          <p:cNvPicPr>
            <a:picLocks noGrp="1"/>
          </p:cNvPicPr>
          <p:nvPr>
            <p:ph idx="1"/>
          </p:nvPr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104900" y="2008981"/>
            <a:ext cx="6934200" cy="3708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800" b="1" dirty="0" err="1">
                <a:solidFill>
                  <a:schemeClr val="bg2">
                    <a:lumMod val="50000"/>
                  </a:schemeClr>
                </a:solidFill>
              </a:rPr>
              <a:t>Amount</a:t>
            </a:r>
            <a:r>
              <a:rPr lang="pl-PL" sz="4800" b="1" dirty="0">
                <a:solidFill>
                  <a:schemeClr val="bg2">
                    <a:lumMod val="50000"/>
                  </a:schemeClr>
                </a:solidFill>
              </a:rPr>
              <a:t> of </a:t>
            </a:r>
            <a:r>
              <a:rPr lang="pl-PL" sz="4800" b="1" dirty="0" err="1">
                <a:solidFill>
                  <a:schemeClr val="bg2">
                    <a:lumMod val="50000"/>
                  </a:schemeClr>
                </a:solidFill>
              </a:rPr>
              <a:t>foreigners</a:t>
            </a:r>
            <a:r>
              <a:rPr lang="pl-PL" sz="4800" b="1" dirty="0">
                <a:solidFill>
                  <a:schemeClr val="bg2">
                    <a:lumMod val="50000"/>
                  </a:schemeClr>
                </a:solidFill>
              </a:rPr>
              <a:t> in </a:t>
            </a:r>
            <a:r>
              <a:rPr lang="pl-PL" sz="4800" b="1" dirty="0" err="1">
                <a:solidFill>
                  <a:schemeClr val="bg2">
                    <a:lumMod val="50000"/>
                  </a:schemeClr>
                </a:solidFill>
              </a:rPr>
              <a:t>population</a:t>
            </a:r>
            <a:r>
              <a:rPr lang="pl-PL" sz="4800" b="1" dirty="0">
                <a:solidFill>
                  <a:schemeClr val="bg2">
                    <a:lumMod val="50000"/>
                  </a:schemeClr>
                </a:solidFill>
              </a:rPr>
              <a:t> in </a:t>
            </a:r>
            <a:r>
              <a:rPr lang="pl-PL" sz="4800" b="1" dirty="0" err="1">
                <a:solidFill>
                  <a:schemeClr val="bg2">
                    <a:lumMod val="50000"/>
                  </a:schemeClr>
                </a:solidFill>
              </a:rPr>
              <a:t>other</a:t>
            </a:r>
            <a:r>
              <a:rPr lang="pl-PL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sz="4800" b="1" dirty="0" err="1">
                <a:solidFill>
                  <a:schemeClr val="bg2">
                    <a:lumMod val="50000"/>
                  </a:schemeClr>
                </a:solidFill>
              </a:rPr>
              <a:t>countries</a:t>
            </a:r>
            <a:endParaRPr lang="pl-PL" sz="4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Year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Population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(i</a:t>
                      </a:r>
                      <a:r>
                        <a:rPr lang="pl-PL" baseline="0" dirty="0"/>
                        <a:t>n </a:t>
                      </a:r>
                      <a:r>
                        <a:rPr lang="pl-PL" baseline="0" dirty="0" err="1"/>
                        <a:t>millions</a:t>
                      </a:r>
                      <a:r>
                        <a:rPr lang="pl-PL" baseline="0" dirty="0"/>
                        <a:t>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Amount</a:t>
                      </a:r>
                      <a:r>
                        <a:rPr lang="pl-PL" dirty="0"/>
                        <a:t> of </a:t>
                      </a:r>
                      <a:r>
                        <a:rPr lang="pl-PL" dirty="0" err="1"/>
                        <a:t>foreigners</a:t>
                      </a:r>
                      <a:r>
                        <a:rPr lang="pl-PL" dirty="0"/>
                        <a:t>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pl-PL" dirty="0"/>
                        <a:t>Germany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2000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82,2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9,9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2050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68,3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23,56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pl-PL" dirty="0" err="1"/>
                        <a:t>Englang</a:t>
                      </a:r>
                      <a:r>
                        <a:rPr lang="pl-PL" dirty="0"/>
                        <a:t> and </a:t>
                      </a:r>
                      <a:r>
                        <a:rPr lang="pl-PL" dirty="0" err="1"/>
                        <a:t>Wales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2001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52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11,3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2051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63,1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36,1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pl-PL" dirty="0" err="1"/>
                        <a:t>Sweden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2004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9,01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15,9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2050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10,63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32,3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pl-PL" dirty="0" err="1"/>
                        <a:t>Norway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2005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4,55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7,5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2060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5,58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23,5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pl-PL" dirty="0" err="1"/>
                        <a:t>Netherlands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2004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15,9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17,5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2060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16,9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 kern="150" dirty="0">
                          <a:latin typeface="Times New Roman"/>
                          <a:ea typeface="SimSun"/>
                          <a:cs typeface="Arial"/>
                        </a:rPr>
                        <a:t>29,7</a:t>
                      </a:r>
                      <a:endParaRPr lang="pl-PL" sz="1200" kern="15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52000" contrast="-57000"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6000" dirty="0">
                <a:solidFill>
                  <a:schemeClr val="bg2">
                    <a:lumMod val="25000"/>
                  </a:schemeClr>
                </a:solidFill>
              </a:rPr>
              <a:t>HOW CAN </a:t>
            </a:r>
            <a:r>
              <a:rPr lang="pl-PL" sz="6000" dirty="0" err="1">
                <a:solidFill>
                  <a:schemeClr val="bg2">
                    <a:lumMod val="25000"/>
                  </a:schemeClr>
                </a:solidFill>
              </a:rPr>
              <a:t>it</a:t>
            </a:r>
            <a:r>
              <a:rPr lang="pl-PL" sz="6000" dirty="0">
                <a:solidFill>
                  <a:schemeClr val="bg2">
                    <a:lumMod val="25000"/>
                  </a:schemeClr>
                </a:solidFill>
              </a:rPr>
              <a:t> LOOK </a:t>
            </a:r>
            <a:r>
              <a:rPr lang="pl-PL" sz="6000" dirty="0" err="1">
                <a:solidFill>
                  <a:schemeClr val="bg2">
                    <a:lumMod val="25000"/>
                  </a:schemeClr>
                </a:solidFill>
              </a:rPr>
              <a:t>like</a:t>
            </a:r>
            <a:r>
              <a:rPr lang="pl-PL" sz="6000" dirty="0">
                <a:solidFill>
                  <a:schemeClr val="bg2">
                    <a:lumMod val="25000"/>
                  </a:schemeClr>
                </a:solidFill>
              </a:rPr>
              <a:t> IN THE FUTURE?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ARCHITECTURE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    In </a:t>
            </a:r>
            <a:r>
              <a:rPr lang="pl-PL" dirty="0" err="1"/>
              <a:t>our</a:t>
            </a:r>
            <a:r>
              <a:rPr lang="pl-PL" dirty="0"/>
              <a:t> </a:t>
            </a:r>
            <a:r>
              <a:rPr lang="pl-PL" dirty="0" err="1"/>
              <a:t>opinion</a:t>
            </a:r>
            <a:r>
              <a:rPr lang="pl-PL" dirty="0"/>
              <a:t> </a:t>
            </a:r>
            <a:r>
              <a:rPr lang="pl-PL" dirty="0" err="1"/>
              <a:t>Polish</a:t>
            </a:r>
            <a:r>
              <a:rPr lang="pl-PL" dirty="0"/>
              <a:t> </a:t>
            </a:r>
            <a:r>
              <a:rPr lang="pl-PL" dirty="0" err="1"/>
              <a:t>architecture</a:t>
            </a:r>
            <a:r>
              <a:rPr lang="pl-PL" dirty="0"/>
              <a:t> will </a:t>
            </a:r>
            <a:r>
              <a:rPr lang="pl-PL" dirty="0" err="1"/>
              <a:t>change</a:t>
            </a:r>
            <a:r>
              <a:rPr lang="pl-PL" dirty="0"/>
              <a:t> </a:t>
            </a:r>
            <a:r>
              <a:rPr lang="pl-PL" dirty="0" err="1"/>
              <a:t>because</a:t>
            </a:r>
            <a:r>
              <a:rPr lang="pl-PL" dirty="0"/>
              <a:t> of </a:t>
            </a:r>
            <a:r>
              <a:rPr lang="pl-PL" dirty="0" err="1"/>
              <a:t>migrants</a:t>
            </a:r>
            <a:r>
              <a:rPr lang="pl-PL" dirty="0"/>
              <a:t> </a:t>
            </a:r>
            <a:r>
              <a:rPr lang="pl-PL" dirty="0" err="1"/>
              <a:t>impact</a:t>
            </a:r>
            <a:r>
              <a:rPr lang="pl-PL" dirty="0"/>
              <a:t>. </a:t>
            </a:r>
            <a:r>
              <a:rPr lang="pl-PL" dirty="0" err="1"/>
              <a:t>Migrants</a:t>
            </a:r>
            <a:r>
              <a:rPr lang="pl-PL" dirty="0"/>
              <a:t> will want to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places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Poland </a:t>
            </a:r>
            <a:r>
              <a:rPr lang="pl-PL" dirty="0" err="1"/>
              <a:t>which</a:t>
            </a:r>
            <a:r>
              <a:rPr lang="pl-PL" dirty="0"/>
              <a:t> will be </a:t>
            </a:r>
            <a:r>
              <a:rPr lang="pl-PL" dirty="0" err="1"/>
              <a:t>similar</a:t>
            </a:r>
            <a:r>
              <a:rPr lang="pl-PL" dirty="0"/>
              <a:t> to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native</a:t>
            </a:r>
            <a:r>
              <a:rPr lang="pl-PL" dirty="0"/>
              <a:t> </a:t>
            </a:r>
            <a:r>
              <a:rPr lang="pl-PL" dirty="0" err="1"/>
              <a:t>places</a:t>
            </a:r>
            <a:r>
              <a:rPr lang="pl-PL" dirty="0"/>
              <a:t>. </a:t>
            </a:r>
            <a:r>
              <a:rPr lang="pl-PL" dirty="0" err="1"/>
              <a:t>They</a:t>
            </a:r>
            <a:r>
              <a:rPr lang="pl-PL" dirty="0"/>
              <a:t> will </a:t>
            </a:r>
            <a:r>
              <a:rPr lang="pl-PL" dirty="0" err="1"/>
              <a:t>probably</a:t>
            </a:r>
            <a:r>
              <a:rPr lang="pl-PL" dirty="0"/>
              <a:t> </a:t>
            </a:r>
            <a:r>
              <a:rPr lang="pl-PL" dirty="0" err="1"/>
              <a:t>create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own</a:t>
            </a:r>
            <a:r>
              <a:rPr lang="pl-PL" dirty="0"/>
              <a:t> </a:t>
            </a:r>
            <a:r>
              <a:rPr lang="pl-PL" dirty="0" err="1"/>
              <a:t>space</a:t>
            </a:r>
            <a:r>
              <a:rPr lang="pl-PL" dirty="0"/>
              <a:t> </a:t>
            </a:r>
            <a:r>
              <a:rPr lang="pl-PL" dirty="0" err="1"/>
              <a:t>where</a:t>
            </a:r>
            <a:r>
              <a:rPr lang="pl-PL" dirty="0"/>
              <a:t> a lot of </a:t>
            </a:r>
            <a:r>
              <a:rPr lang="pl-PL" dirty="0" err="1"/>
              <a:t>sanctuaries</a:t>
            </a:r>
            <a:r>
              <a:rPr lang="pl-PL" dirty="0"/>
              <a:t> and </a:t>
            </a:r>
            <a:r>
              <a:rPr lang="pl-PL" dirty="0" err="1"/>
              <a:t>shops</a:t>
            </a:r>
            <a:r>
              <a:rPr lang="pl-PL" dirty="0"/>
              <a:t> with products from native </a:t>
            </a:r>
            <a:r>
              <a:rPr lang="pl-PL" dirty="0" err="1"/>
              <a:t>countries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be </a:t>
            </a:r>
            <a:r>
              <a:rPr lang="pl-PL" dirty="0" err="1"/>
              <a:t>found</a:t>
            </a:r>
            <a:r>
              <a:rPr lang="pl-PL" dirty="0"/>
              <a:t>. It will </a:t>
            </a:r>
            <a:r>
              <a:rPr lang="pl-PL" dirty="0" err="1"/>
              <a:t>remind</a:t>
            </a:r>
            <a:r>
              <a:rPr lang="pl-PL" dirty="0"/>
              <a:t> an </a:t>
            </a:r>
            <a:r>
              <a:rPr lang="pl-PL" dirty="0" err="1"/>
              <a:t>asylium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ART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    We </a:t>
            </a:r>
            <a:r>
              <a:rPr lang="pl-PL" dirty="0" err="1"/>
              <a:t>think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migrants</a:t>
            </a:r>
            <a:r>
              <a:rPr lang="pl-PL" dirty="0"/>
              <a:t> will want to </a:t>
            </a:r>
            <a:r>
              <a:rPr lang="pl-PL" dirty="0" err="1"/>
              <a:t>bring</a:t>
            </a:r>
            <a:r>
              <a:rPr lang="pl-PL" dirty="0"/>
              <a:t> </a:t>
            </a:r>
            <a:r>
              <a:rPr lang="pl-PL" dirty="0" err="1"/>
              <a:t>something</a:t>
            </a:r>
            <a:r>
              <a:rPr lang="pl-PL" dirty="0"/>
              <a:t> </a:t>
            </a:r>
            <a:r>
              <a:rPr lang="pl-PL" dirty="0" err="1"/>
              <a:t>from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own</a:t>
            </a:r>
            <a:r>
              <a:rPr lang="pl-PL" dirty="0"/>
              <a:t> </a:t>
            </a:r>
            <a:r>
              <a:rPr lang="pl-PL" dirty="0" err="1"/>
              <a:t>culture</a:t>
            </a:r>
            <a:r>
              <a:rPr lang="pl-PL" dirty="0"/>
              <a:t> to </a:t>
            </a:r>
            <a:r>
              <a:rPr lang="pl-PL" dirty="0" err="1"/>
              <a:t>our</a:t>
            </a:r>
            <a:r>
              <a:rPr lang="pl-PL" dirty="0"/>
              <a:t>. </a:t>
            </a:r>
            <a:r>
              <a:rPr lang="pl-PL" dirty="0" err="1"/>
              <a:t>Maybe</a:t>
            </a:r>
            <a:r>
              <a:rPr lang="pl-PL" dirty="0"/>
              <a:t> </a:t>
            </a:r>
            <a:r>
              <a:rPr lang="pl-PL" dirty="0" err="1"/>
              <a:t>Polish</a:t>
            </a:r>
            <a:r>
              <a:rPr lang="pl-PL" dirty="0"/>
              <a:t> </a:t>
            </a:r>
            <a:r>
              <a:rPr lang="pl-PL" dirty="0" err="1"/>
              <a:t>artists</a:t>
            </a:r>
            <a:r>
              <a:rPr lang="pl-PL" dirty="0"/>
              <a:t> will be </a:t>
            </a:r>
            <a:r>
              <a:rPr lang="pl-PL" dirty="0" err="1"/>
              <a:t>inspired</a:t>
            </a:r>
            <a:r>
              <a:rPr lang="pl-PL" dirty="0"/>
              <a:t> by </a:t>
            </a:r>
            <a:r>
              <a:rPr lang="pl-PL" dirty="0" err="1"/>
              <a:t>foreigners</a:t>
            </a:r>
            <a:r>
              <a:rPr lang="pl-PL" dirty="0"/>
              <a:t> and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belief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perception</a:t>
            </a:r>
            <a:r>
              <a:rPr lang="pl-PL" dirty="0"/>
              <a:t>. </a:t>
            </a:r>
            <a:r>
              <a:rPr lang="pl-PL" dirty="0" err="1"/>
              <a:t>They</a:t>
            </a:r>
            <a:r>
              <a:rPr lang="pl-PL" dirty="0"/>
              <a:t> will </a:t>
            </a:r>
            <a:r>
              <a:rPr lang="pl-PL" dirty="0" err="1"/>
              <a:t>create</a:t>
            </a:r>
            <a:r>
              <a:rPr lang="pl-PL" dirty="0"/>
              <a:t> 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artistic</a:t>
            </a:r>
            <a:r>
              <a:rPr lang="pl-PL" dirty="0"/>
              <a:t> </a:t>
            </a:r>
            <a:r>
              <a:rPr lang="pl-PL" dirty="0" err="1"/>
              <a:t>movement</a:t>
            </a:r>
            <a:r>
              <a:rPr lang="pl-PL" dirty="0"/>
              <a:t> </a:t>
            </a:r>
            <a:r>
              <a:rPr lang="pl-PL" dirty="0" err="1"/>
              <a:t>together</a:t>
            </a:r>
            <a:r>
              <a:rPr lang="pl-PL" dirty="0"/>
              <a:t>. </a:t>
            </a:r>
            <a:r>
              <a:rPr lang="pl-PL" dirty="0" err="1"/>
              <a:t>It</a:t>
            </a:r>
            <a:r>
              <a:rPr lang="pl-PL" dirty="0"/>
              <a:t> will be </a:t>
            </a:r>
            <a:r>
              <a:rPr lang="pl-PL" dirty="0" err="1"/>
              <a:t>something</a:t>
            </a:r>
            <a:r>
              <a:rPr lang="pl-PL" dirty="0"/>
              <a:t> </a:t>
            </a:r>
            <a:r>
              <a:rPr lang="pl-PL" dirty="0" err="1"/>
              <a:t>new</a:t>
            </a:r>
            <a:r>
              <a:rPr lang="pl-PL" dirty="0"/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470</Words>
  <Application>Microsoft Office PowerPoint</Application>
  <PresentationFormat>Pokaz na ekranie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SimSun</vt:lpstr>
      <vt:lpstr>Arial</vt:lpstr>
      <vt:lpstr>Calibri</vt:lpstr>
      <vt:lpstr>Times New Roman</vt:lpstr>
      <vt:lpstr>Wingdings</vt:lpstr>
      <vt:lpstr>Motyw pakietu Office</vt:lpstr>
      <vt:lpstr>The influence of migrations and globalization</vt:lpstr>
      <vt:lpstr>Migration to 2040</vt:lpstr>
      <vt:lpstr>Internal and external migrations in Poland</vt:lpstr>
      <vt:lpstr>Growth forecast of Poland over the period of 2010-2060</vt:lpstr>
      <vt:lpstr>Prognosticated polish population by age grougs</vt:lpstr>
      <vt:lpstr>Amount of foreigners in population in other countries</vt:lpstr>
      <vt:lpstr>HOW CAN it LOOK like IN THE FUTURE?</vt:lpstr>
      <vt:lpstr>ARCHITECTURE</vt:lpstr>
      <vt:lpstr>ART</vt:lpstr>
      <vt:lpstr>HOMELESS</vt:lpstr>
      <vt:lpstr>Our proposals of solutions for demographic problems</vt:lpstr>
      <vt:lpstr>HOW WE CAN HELP HOMELESS PEOPLE</vt:lpstr>
      <vt:lpstr>Thanks for attention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Influence of migrations and globalization</dc:title>
  <dc:creator>mduda</dc:creator>
  <cp:lastModifiedBy>Jolanta Kozubska</cp:lastModifiedBy>
  <cp:revision>20</cp:revision>
  <dcterms:created xsi:type="dcterms:W3CDTF">2018-02-21T18:12:35Z</dcterms:created>
  <dcterms:modified xsi:type="dcterms:W3CDTF">2018-03-04T10:15:14Z</dcterms:modified>
</cp:coreProperties>
</file>