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608C65-1CE6-41B7-835E-7E65649AAD29}" type="datetimeFigureOut">
              <a:rPr lang="hr-HR" smtClean="0"/>
              <a:pPr/>
              <a:t>27.11.2018.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B6C522-C6EF-49AF-86B4-29581BB5075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Erasmus-France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Made by: Saša Martinjaš and Mario Moharić</a:t>
            </a:r>
            <a:endParaRPr lang="hr-H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Our trip to France was 7 days long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topic</a:t>
            </a:r>
            <a:r>
              <a:rPr lang="hr-HR" dirty="0" smtClean="0"/>
              <a:t> of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meeting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“</a:t>
            </a:r>
            <a:r>
              <a:rPr lang="hr-HR" dirty="0" err="1" smtClean="0"/>
              <a:t>Migratory</a:t>
            </a:r>
            <a:r>
              <a:rPr lang="hr-HR" dirty="0" smtClean="0"/>
              <a:t> </a:t>
            </a:r>
            <a:r>
              <a:rPr lang="hr-HR" dirty="0" err="1" smtClean="0"/>
              <a:t>Professions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We </a:t>
            </a:r>
            <a:r>
              <a:rPr lang="hr-HR" dirty="0" err="1" smtClean="0"/>
              <a:t>travelled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car, </a:t>
            </a:r>
            <a:r>
              <a:rPr lang="hr-HR" dirty="0" err="1" smtClean="0"/>
              <a:t>by</a:t>
            </a:r>
            <a:r>
              <a:rPr lang="hr-HR" dirty="0" smtClean="0"/>
              <a:t> bus, </a:t>
            </a:r>
            <a:r>
              <a:rPr lang="hr-HR" dirty="0" err="1" smtClean="0"/>
              <a:t>by</a:t>
            </a:r>
            <a:r>
              <a:rPr lang="hr-HR" dirty="0" smtClean="0"/>
              <a:t> plane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train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 smtClean="0"/>
              <a:t>Migration matters</a:t>
            </a:r>
            <a:endParaRPr lang="hr-HR" sz="3600" i="1" dirty="0"/>
          </a:p>
        </p:txBody>
      </p:sp>
      <p:pic>
        <p:nvPicPr>
          <p:cNvPr id="4" name="Picture 3" descr="IMG_57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50322" y="3594696"/>
            <a:ext cx="3413785" cy="293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Our journey </a:t>
            </a:r>
            <a:r>
              <a:rPr lang="hr-HR" dirty="0" err="1" smtClean="0"/>
              <a:t>started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Čakovec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drove</a:t>
            </a:r>
            <a:r>
              <a:rPr lang="hr-HR" dirty="0" smtClean="0"/>
              <a:t> to Venice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final</a:t>
            </a:r>
            <a:r>
              <a:rPr lang="hr-HR" dirty="0" smtClean="0"/>
              <a:t> destination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city</a:t>
            </a:r>
            <a:r>
              <a:rPr lang="hr-HR" dirty="0" smtClean="0"/>
              <a:t> Tarbes.</a:t>
            </a:r>
          </a:p>
          <a:p>
            <a:r>
              <a:rPr lang="hr-HR" dirty="0" smtClean="0"/>
              <a:t>Our hosts were students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/>
              <a:t>Lycée</a:t>
            </a:r>
            <a:r>
              <a:rPr lang="hr-HR" dirty="0"/>
              <a:t> Général </a:t>
            </a:r>
            <a:r>
              <a:rPr lang="hr-HR" dirty="0" err="1"/>
              <a:t>Théophile</a:t>
            </a:r>
            <a:r>
              <a:rPr lang="hr-HR" dirty="0"/>
              <a:t> </a:t>
            </a:r>
            <a:r>
              <a:rPr lang="hr-HR" dirty="0" err="1" smtClean="0"/>
              <a:t>Gautier</a:t>
            </a:r>
            <a:r>
              <a:rPr lang="hr-HR" dirty="0" smtClean="0"/>
              <a:t>, </a:t>
            </a:r>
            <a:r>
              <a:rPr lang="hr-HR" smtClean="0"/>
              <a:t>Tarbes 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 smtClean="0"/>
              <a:t>Migration matters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9" y="3861048"/>
            <a:ext cx="8536384" cy="1951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130414_2731374377087700_9517078874266009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824536" cy="27150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 smtClean="0"/>
              <a:t>Trip to Lourdes</a:t>
            </a:r>
            <a:endParaRPr lang="hr-HR" sz="3600" i="1" dirty="0"/>
          </a:p>
        </p:txBody>
      </p:sp>
      <p:pic>
        <p:nvPicPr>
          <p:cNvPr id="6" name="Picture 5" descr="45087767_2259256580974841_530652014533253529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789040"/>
            <a:ext cx="5008442" cy="2818506"/>
          </a:xfrm>
          <a:prstGeom prst="rect">
            <a:avLst/>
          </a:prstGeom>
        </p:spPr>
      </p:pic>
      <p:pic>
        <p:nvPicPr>
          <p:cNvPr id="7" name="Picture 6" descr="45141940_248055295864135_86222347217508761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412776"/>
            <a:ext cx="39666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108101_452126775311733_614513350367667814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7344816" cy="41333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 smtClean="0"/>
              <a:t>Midi pyrenees</a:t>
            </a:r>
            <a:endParaRPr lang="hr-HR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537321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/>
              <a:t>Trip to Pic du Midi – 2877m</a:t>
            </a:r>
            <a:endParaRPr lang="hr-H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196125_339314263315009_219406547601797939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4355976" cy="24513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 err="1" smtClean="0"/>
              <a:t>Tarbes</a:t>
            </a:r>
            <a:endParaRPr lang="hr-HR" sz="3600" i="1" dirty="0"/>
          </a:p>
        </p:txBody>
      </p:sp>
      <p:pic>
        <p:nvPicPr>
          <p:cNvPr id="5" name="Picture 4" descr="45201180_352783258823043_46505915501814743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429000" cy="2500241"/>
          </a:xfrm>
          <a:prstGeom prst="rect">
            <a:avLst/>
          </a:prstGeom>
        </p:spPr>
      </p:pic>
      <p:pic>
        <p:nvPicPr>
          <p:cNvPr id="6" name="Picture 5" descr="45254546_319239708873840_860297782785736704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708920"/>
            <a:ext cx="2160240" cy="3842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 smtClean="0"/>
              <a:t>Saint Jean de Luz</a:t>
            </a:r>
            <a:endParaRPr lang="hr-HR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On the last day of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stay</a:t>
            </a:r>
            <a:r>
              <a:rPr lang="hr-HR" dirty="0" smtClean="0"/>
              <a:t> we went to the Atlantic coast </a:t>
            </a:r>
            <a:endParaRPr lang="hr-HR" dirty="0"/>
          </a:p>
        </p:txBody>
      </p:sp>
      <p:pic>
        <p:nvPicPr>
          <p:cNvPr id="6" name="Picture 5" descr="IMG_5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76872"/>
            <a:ext cx="4464496" cy="3348372"/>
          </a:xfrm>
          <a:prstGeom prst="rect">
            <a:avLst/>
          </a:prstGeom>
        </p:spPr>
      </p:pic>
      <p:pic>
        <p:nvPicPr>
          <p:cNvPr id="7" name="Picture 6" descr="3A975E14-74AB-4208-A173-0AA76B55E3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847" y="2625321"/>
            <a:ext cx="4397649" cy="2471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b="1" dirty="0" smtClean="0"/>
              <a:t>Mario: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meeting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was</a:t>
            </a:r>
            <a:r>
              <a:rPr lang="hr-HR" sz="2400" b="1" dirty="0" smtClean="0"/>
              <a:t> a </a:t>
            </a:r>
            <a:r>
              <a:rPr lang="hr-HR" sz="2400" b="1" dirty="0" err="1" smtClean="0"/>
              <a:t>fun</a:t>
            </a:r>
            <a:r>
              <a:rPr lang="hr-HR" sz="2400" b="1" dirty="0" smtClean="0"/>
              <a:t> experience, I met a lot of different people and made some new Friends.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only</a:t>
            </a:r>
            <a:r>
              <a:rPr lang="hr-HR" sz="2400" b="1" dirty="0" smtClean="0"/>
              <a:t> downside for me is that French people eat a lot of cheese.</a:t>
            </a:r>
          </a:p>
          <a:p>
            <a:endParaRPr lang="hr-HR" dirty="0" smtClean="0"/>
          </a:p>
          <a:p>
            <a:r>
              <a:rPr lang="hr-HR" b="1" dirty="0" smtClean="0"/>
              <a:t>Saša: Project </a:t>
            </a:r>
            <a:r>
              <a:rPr lang="hr-HR" b="1" dirty="0" err="1" smtClean="0"/>
              <a:t>was</a:t>
            </a:r>
            <a:r>
              <a:rPr lang="hr-HR" b="1" dirty="0" smtClean="0"/>
              <a:t> </a:t>
            </a:r>
            <a:r>
              <a:rPr lang="hr-HR" b="1" dirty="0" err="1" smtClean="0"/>
              <a:t>really</a:t>
            </a:r>
            <a:r>
              <a:rPr lang="hr-HR" b="1" dirty="0" smtClean="0"/>
              <a:t> </a:t>
            </a:r>
            <a:r>
              <a:rPr lang="hr-HR" b="1" dirty="0" err="1" smtClean="0"/>
              <a:t>fun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great, I </a:t>
            </a:r>
            <a:r>
              <a:rPr lang="hr-HR" b="1" dirty="0" err="1" smtClean="0"/>
              <a:t>met</a:t>
            </a:r>
            <a:r>
              <a:rPr lang="hr-HR" b="1" dirty="0" smtClean="0"/>
              <a:t> a </a:t>
            </a:r>
            <a:r>
              <a:rPr lang="hr-HR" b="1" dirty="0" err="1" smtClean="0"/>
              <a:t>lot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amazing</a:t>
            </a:r>
            <a:r>
              <a:rPr lang="hr-HR" b="1" dirty="0" smtClean="0"/>
              <a:t> </a:t>
            </a:r>
            <a:r>
              <a:rPr lang="hr-HR" b="1" dirty="0" err="1" smtClean="0"/>
              <a:t>people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I’m glad I </a:t>
            </a:r>
            <a:r>
              <a:rPr lang="hr-HR" b="1" dirty="0" err="1" smtClean="0"/>
              <a:t>still</a:t>
            </a:r>
            <a:r>
              <a:rPr lang="hr-HR" b="1" dirty="0" smtClean="0"/>
              <a:t> talk to some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them</a:t>
            </a:r>
            <a:r>
              <a:rPr lang="hr-HR" b="1" dirty="0" smtClean="0"/>
              <a:t>, I </a:t>
            </a:r>
            <a:r>
              <a:rPr lang="hr-HR" b="1" dirty="0" err="1" smtClean="0"/>
              <a:t>hope</a:t>
            </a:r>
            <a:r>
              <a:rPr lang="hr-HR" b="1" dirty="0" smtClean="0"/>
              <a:t> </a:t>
            </a:r>
            <a:r>
              <a:rPr lang="hr-HR" b="1" dirty="0" err="1" smtClean="0"/>
              <a:t>I</a:t>
            </a:r>
            <a:r>
              <a:rPr lang="hr-HR" b="1" dirty="0" smtClean="0"/>
              <a:t>’ll </a:t>
            </a:r>
            <a:r>
              <a:rPr lang="hr-HR" b="1" dirty="0" err="1" smtClean="0"/>
              <a:t>see</a:t>
            </a:r>
            <a:r>
              <a:rPr lang="hr-HR" b="1" dirty="0" smtClean="0"/>
              <a:t> </a:t>
            </a:r>
            <a:r>
              <a:rPr lang="hr-HR" b="1" dirty="0" err="1" smtClean="0"/>
              <a:t>them</a:t>
            </a:r>
            <a:r>
              <a:rPr lang="hr-HR" b="1" dirty="0" smtClean="0"/>
              <a:t> </a:t>
            </a:r>
            <a:r>
              <a:rPr lang="hr-HR" b="1" dirty="0" err="1" smtClean="0"/>
              <a:t>again</a:t>
            </a:r>
            <a:r>
              <a:rPr lang="hr-HR" b="1" dirty="0" smtClean="0"/>
              <a:t>. </a:t>
            </a:r>
            <a:r>
              <a:rPr lang="hr-HR" b="1" dirty="0" err="1" smtClean="0"/>
              <a:t>Everything</a:t>
            </a:r>
            <a:r>
              <a:rPr lang="hr-HR" b="1" dirty="0" smtClean="0"/>
              <a:t> </a:t>
            </a:r>
            <a:r>
              <a:rPr lang="hr-HR" b="1" dirty="0" err="1" smtClean="0"/>
              <a:t>was</a:t>
            </a:r>
            <a:r>
              <a:rPr lang="hr-HR" b="1" dirty="0" smtClean="0"/>
              <a:t> </a:t>
            </a:r>
            <a:r>
              <a:rPr lang="hr-HR" b="1" dirty="0" err="1" smtClean="0"/>
              <a:t>pretty</a:t>
            </a:r>
            <a:r>
              <a:rPr lang="hr-HR" b="1" dirty="0" smtClean="0"/>
              <a:t> </a:t>
            </a:r>
            <a:r>
              <a:rPr lang="hr-HR" b="1" dirty="0" err="1" smtClean="0"/>
              <a:t>good</a:t>
            </a:r>
            <a:r>
              <a:rPr lang="hr-HR" b="1" dirty="0" smtClean="0"/>
              <a:t> for me, I had a </a:t>
            </a:r>
            <a:r>
              <a:rPr lang="hr-HR" b="1" dirty="0" err="1" smtClean="0"/>
              <a:t>lot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fun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I </a:t>
            </a:r>
            <a:r>
              <a:rPr lang="hr-HR" b="1" dirty="0" err="1" smtClean="0"/>
              <a:t>would</a:t>
            </a:r>
            <a:r>
              <a:rPr lang="hr-HR" b="1" dirty="0" smtClean="0"/>
              <a:t> to do </a:t>
            </a:r>
            <a:r>
              <a:rPr lang="hr-HR" b="1" dirty="0" err="1" smtClean="0"/>
              <a:t>something</a:t>
            </a:r>
            <a:r>
              <a:rPr lang="hr-HR" b="1" dirty="0" smtClean="0"/>
              <a:t> like </a:t>
            </a:r>
            <a:r>
              <a:rPr lang="hr-HR" b="1" dirty="0" err="1" smtClean="0"/>
              <a:t>that</a:t>
            </a:r>
            <a:r>
              <a:rPr lang="hr-HR" b="1" dirty="0" smtClean="0"/>
              <a:t> </a:t>
            </a:r>
            <a:r>
              <a:rPr lang="hr-HR" b="1" dirty="0" err="1" smtClean="0"/>
              <a:t>again</a:t>
            </a:r>
            <a:endParaRPr lang="hr-H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 smtClean="0"/>
              <a:t>Conclusion of the project</a:t>
            </a:r>
            <a:endParaRPr lang="hr-H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202</Words>
  <Application>Microsoft Office PowerPoint</Application>
  <PresentationFormat>Prikaz na zaslonu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Lucida Sans Unicode</vt:lpstr>
      <vt:lpstr>Verdana</vt:lpstr>
      <vt:lpstr>Wingdings 2</vt:lpstr>
      <vt:lpstr>Wingdings 3</vt:lpstr>
      <vt:lpstr>Concourse</vt:lpstr>
      <vt:lpstr>Erasmus-France</vt:lpstr>
      <vt:lpstr>Migration matters</vt:lpstr>
      <vt:lpstr>Migration matters</vt:lpstr>
      <vt:lpstr>Trip to Lourdes</vt:lpstr>
      <vt:lpstr>Midi pyrenees</vt:lpstr>
      <vt:lpstr>Tarbes</vt:lpstr>
      <vt:lpstr>Saint Jean de Luz</vt:lpstr>
      <vt:lpstr>Conclusion of the project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Erasmus-France</dc:title>
  <dc:creator>Moharic</dc:creator>
  <cp:lastModifiedBy>Korisnik</cp:lastModifiedBy>
  <cp:revision>12</cp:revision>
  <dcterms:created xsi:type="dcterms:W3CDTF">2018-11-03T11:34:10Z</dcterms:created>
  <dcterms:modified xsi:type="dcterms:W3CDTF">2018-11-27T06:45:03Z</dcterms:modified>
</cp:coreProperties>
</file>