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CC"/>
    <a:srgbClr val="DAF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4B41-9580-4B8E-822F-6C632AFD32FA}" type="datetimeFigureOut">
              <a:rPr lang="es-ES" smtClean="0"/>
              <a:t>13/06/2015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19EE-2DA7-4DD6-B4EF-C3C713B17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13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4B41-9580-4B8E-822F-6C632AFD32FA}" type="datetimeFigureOut">
              <a:rPr lang="es-ES" smtClean="0"/>
              <a:t>13/06/2015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19EE-2DA7-4DD6-B4EF-C3C713B17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06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4B41-9580-4B8E-822F-6C632AFD32FA}" type="datetimeFigureOut">
              <a:rPr lang="es-ES" smtClean="0"/>
              <a:t>13/06/2015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19EE-2DA7-4DD6-B4EF-C3C713B17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0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4B41-9580-4B8E-822F-6C632AFD32FA}" type="datetimeFigureOut">
              <a:rPr lang="es-ES" smtClean="0"/>
              <a:t>13/06/2015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19EE-2DA7-4DD6-B4EF-C3C713B17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72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4B41-9580-4B8E-822F-6C632AFD32FA}" type="datetimeFigureOut">
              <a:rPr lang="es-ES" smtClean="0"/>
              <a:t>13/06/2015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19EE-2DA7-4DD6-B4EF-C3C713B17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70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4B41-9580-4B8E-822F-6C632AFD32FA}" type="datetimeFigureOut">
              <a:rPr lang="es-ES" smtClean="0"/>
              <a:t>13/06/2015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19EE-2DA7-4DD6-B4EF-C3C713B17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23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4B41-9580-4B8E-822F-6C632AFD32FA}" type="datetimeFigureOut">
              <a:rPr lang="es-ES" smtClean="0"/>
              <a:t>13/06/2015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19EE-2DA7-4DD6-B4EF-C3C713B17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39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4B41-9580-4B8E-822F-6C632AFD32FA}" type="datetimeFigureOut">
              <a:rPr lang="es-ES" smtClean="0"/>
              <a:t>13/06/2015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19EE-2DA7-4DD6-B4EF-C3C713B17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75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4B41-9580-4B8E-822F-6C632AFD32FA}" type="datetimeFigureOut">
              <a:rPr lang="es-ES" smtClean="0"/>
              <a:t>13/06/2015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19EE-2DA7-4DD6-B4EF-C3C713B17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75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4B41-9580-4B8E-822F-6C632AFD32FA}" type="datetimeFigureOut">
              <a:rPr lang="es-ES" smtClean="0"/>
              <a:t>13/06/2015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19EE-2DA7-4DD6-B4EF-C3C713B17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32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4B41-9580-4B8E-822F-6C632AFD32FA}" type="datetimeFigureOut">
              <a:rPr lang="es-ES" smtClean="0"/>
              <a:t>13/06/2015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19EE-2DA7-4DD6-B4EF-C3C713B17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58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4B41-9580-4B8E-822F-6C632AFD32FA}" type="datetimeFigureOut">
              <a:rPr lang="es-ES" smtClean="0"/>
              <a:t>13/06/2015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519EE-2DA7-4DD6-B4EF-C3C713B17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8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2233" y="5132938"/>
            <a:ext cx="9144000" cy="743012"/>
          </a:xfrm>
        </p:spPr>
        <p:txBody>
          <a:bodyPr>
            <a:normAutofit fontScale="90000"/>
          </a:bodyPr>
          <a:lstStyle/>
          <a:p>
            <a:r>
              <a:rPr lang="es-ES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Castles</a:t>
            </a:r>
            <a:r>
              <a:rPr lang="es-E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  <a:r>
              <a:rPr lang="es-ES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Europe</a:t>
            </a:r>
            <a:endParaRPr lang="es-E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70" y="634950"/>
            <a:ext cx="3746526" cy="3278405"/>
          </a:xfrm>
          <a:prstGeom prst="rect">
            <a:avLst/>
          </a:prstGeom>
        </p:spPr>
      </p:pic>
      <p:pic>
        <p:nvPicPr>
          <p:cNvPr id="1026" name="Picture 2" descr="http://www.sp12.gda.pl/obrazy/akcje/etwinning/et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1" y="124130"/>
            <a:ext cx="2646508" cy="20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3.wikia.nocookie.net/__cb20140315162737/lossimpson/es/images/f/fa/Bandera_de_Polon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499" y="495489"/>
            <a:ext cx="2014494" cy="12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3.mm.bing.net/th?id=JN.BQczS9lKIemTFyAB2y%2bD7g&amp;pid=15.1&amp;H=160&amp;W=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4" y="2274152"/>
            <a:ext cx="1774043" cy="177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s1.mm.bing.net/th?id=JN.%2bZefi3fGI%2fnBSZBrj2IzEQ&amp;pid=15.1&amp;H=106&amp;W=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499" y="3054785"/>
            <a:ext cx="1908731" cy="126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s3.mm.bing.net/th?id=JN.EEB5eu2uCSBqP%2b%2fW7dL3fg&amp;pid=15.1&amp;H=120&amp;W=1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1" y="4765539"/>
            <a:ext cx="1781694" cy="13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72433" y="4036569"/>
            <a:ext cx="9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GREECE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65839" y="6276783"/>
            <a:ext cx="75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SPAIN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874927" y="1928328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POLAND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917242" y="4576911"/>
            <a:ext cx="1240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PORTUGAL</a:t>
            </a:r>
            <a:endParaRPr lang="es-E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0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ABEFDC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CC"/>
                </a:solidFill>
                <a:latin typeface="Segoe Script" panose="020B0504020000000003" pitchFamily="34" charset="0"/>
              </a:rPr>
              <a:t>CASTLES IN </a:t>
            </a:r>
            <a:r>
              <a:rPr lang="es-ES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S</a:t>
            </a:r>
            <a:r>
              <a:rPr lang="es-ES" dirty="0" smtClean="0">
                <a:solidFill>
                  <a:srgbClr val="FFCC00"/>
                </a:solidFill>
                <a:latin typeface="Segoe Script" panose="020B0504020000000003" pitchFamily="34" charset="0"/>
              </a:rPr>
              <a:t>PAI</a:t>
            </a:r>
            <a:r>
              <a:rPr lang="es-ES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N</a:t>
            </a:r>
            <a:endParaRPr lang="es-ES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6" y="1730469"/>
            <a:ext cx="2424337" cy="18159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45" y="1690688"/>
            <a:ext cx="2409825" cy="1895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043" y="476494"/>
            <a:ext cx="2735403" cy="20515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043" y="3227294"/>
            <a:ext cx="2735403" cy="20515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3" y="4310658"/>
            <a:ext cx="2581834" cy="19363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10658"/>
            <a:ext cx="2510117" cy="188258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290918" y="2115671"/>
            <a:ext cx="78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ZAFRA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05083" y="1954306"/>
            <a:ext cx="147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HERGUIJUELA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577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ABEFDC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317" y="490016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000CC"/>
                </a:solidFill>
                <a:latin typeface="Segoe Script" panose="020B0504020000000003" pitchFamily="34" charset="0"/>
              </a:rPr>
              <a:t>CASTLES IN </a:t>
            </a:r>
            <a:r>
              <a:rPr lang="es-ES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S</a:t>
            </a:r>
            <a:r>
              <a:rPr lang="es-ES" dirty="0" smtClean="0">
                <a:solidFill>
                  <a:srgbClr val="FFCC00"/>
                </a:solidFill>
                <a:latin typeface="Segoe Script" panose="020B0504020000000003" pitchFamily="34" charset="0"/>
              </a:rPr>
              <a:t>PAI</a:t>
            </a:r>
            <a:r>
              <a:rPr lang="es-ES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N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25" y="1753440"/>
            <a:ext cx="2796988" cy="20977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148474" cy="22232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33" y="4532896"/>
            <a:ext cx="2991355" cy="21123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43" y="4104150"/>
            <a:ext cx="2614838" cy="18464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69" y="541909"/>
            <a:ext cx="2869173" cy="202602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19001"/>
            <a:ext cx="2922343" cy="20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3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ABEFDC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00CC"/>
                </a:solidFill>
                <a:latin typeface="Segoe Script" panose="020B0504020000000003" pitchFamily="34" charset="0"/>
              </a:rPr>
              <a:t>CASTLES IN </a:t>
            </a:r>
            <a:r>
              <a:rPr lang="es-ES" dirty="0">
                <a:solidFill>
                  <a:srgbClr val="FF0000"/>
                </a:solidFill>
                <a:latin typeface="Segoe Script" panose="020B0504020000000003" pitchFamily="34" charset="0"/>
              </a:rPr>
              <a:t>S</a:t>
            </a:r>
            <a:r>
              <a:rPr lang="es-ES" dirty="0">
                <a:solidFill>
                  <a:srgbClr val="FFCC00"/>
                </a:solidFill>
                <a:latin typeface="Segoe Script" panose="020B0504020000000003" pitchFamily="34" charset="0"/>
              </a:rPr>
              <a:t>PAI</a:t>
            </a:r>
            <a:r>
              <a:rPr lang="es-ES" dirty="0">
                <a:solidFill>
                  <a:srgbClr val="FF0000"/>
                </a:solidFill>
                <a:latin typeface="Segoe Script" panose="020B0504020000000003" pitchFamily="34" charset="0"/>
              </a:rPr>
              <a:t>N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8" y="1690688"/>
            <a:ext cx="2028825" cy="22574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08332" y="203068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ALANGE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44" y="2539896"/>
            <a:ext cx="1847850" cy="24669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215740" y="2634734"/>
            <a:ext cx="97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SABIOTE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78" y="799812"/>
            <a:ext cx="2857500" cy="16002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259495" y="998908"/>
            <a:ext cx="107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OROPESA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78" y="3948113"/>
            <a:ext cx="2619375" cy="174307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712881" y="3948113"/>
            <a:ext cx="125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MAGACELA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682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CASTLES IN POLAND</a:t>
            </a:r>
            <a:endParaRPr lang="es-ES" sz="48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1463040"/>
            <a:ext cx="3606018" cy="27045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09821" y="4276579"/>
            <a:ext cx="172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</a:rPr>
              <a:t>BEDZIN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29" y="2560320"/>
            <a:ext cx="2140341" cy="28537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949691" y="5575854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</a:rPr>
              <a:t>BOBOLICE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02" y="542889"/>
            <a:ext cx="2236763" cy="298235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034702" y="3813611"/>
            <a:ext cx="1922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</a:rPr>
              <a:t>CZOCHA</a:t>
            </a:r>
            <a:endParaRPr lang="es-E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6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CASTLES IN POLAND</a:t>
            </a:r>
            <a:endParaRPr lang="es-ES" sz="48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8200" y="4167554"/>
            <a:ext cx="2613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</a:rPr>
              <a:t>CZORSZTYN</a:t>
            </a:r>
            <a:endParaRPr lang="es-ES" sz="40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68935" y="5632125"/>
            <a:ext cx="2300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</a:rPr>
              <a:t>MALBORK</a:t>
            </a:r>
            <a:endParaRPr lang="es-ES" sz="40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482758" y="3459668"/>
            <a:ext cx="1818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</a:rPr>
              <a:t>MIRÓW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0908"/>
            <a:ext cx="3043311" cy="22824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23" y="3063240"/>
            <a:ext cx="2915966" cy="22086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65" y="928468"/>
            <a:ext cx="3094892" cy="23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1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CASTLES IN POLAND</a:t>
            </a:r>
            <a:endParaRPr lang="es-ES" sz="48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8200" y="4167554"/>
            <a:ext cx="1897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</a:rPr>
              <a:t>NIDZICA</a:t>
            </a:r>
            <a:endParaRPr lang="es-ES" sz="40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75076" y="5737682"/>
            <a:ext cx="33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</a:rPr>
              <a:t>OGRODZIENIEC</a:t>
            </a:r>
            <a:endParaRPr lang="es-ES" sz="40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060727" y="2652356"/>
            <a:ext cx="2152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</a:rPr>
              <a:t>WARSAW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1690688"/>
            <a:ext cx="3169920" cy="23774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70" y="2635336"/>
            <a:ext cx="2551938" cy="28655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07" y="365125"/>
            <a:ext cx="3306572" cy="208975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60" y="3451158"/>
            <a:ext cx="3118519" cy="214067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188037" y="5682752"/>
            <a:ext cx="1818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</a:rPr>
              <a:t>WAWEL</a:t>
            </a:r>
            <a:endParaRPr lang="es-E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4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41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Segoe Script</vt:lpstr>
      <vt:lpstr>Office Theme</vt:lpstr>
      <vt:lpstr>Castles in Europe</vt:lpstr>
      <vt:lpstr>CASTLES IN SPAIN</vt:lpstr>
      <vt:lpstr>CASTLES IN SPAIN</vt:lpstr>
      <vt:lpstr>CASTLES IN SPAIN</vt:lpstr>
      <vt:lpstr>CASTLES IN POLAND</vt:lpstr>
      <vt:lpstr>CASTLES IN POLAND</vt:lpstr>
      <vt:lpstr>CASTLES IN POLAND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Castles in Europe</dc:title>
  <dc:creator>usuario</dc:creator>
  <cp:lastModifiedBy>usuario</cp:lastModifiedBy>
  <cp:revision>13</cp:revision>
  <dcterms:created xsi:type="dcterms:W3CDTF">2015-05-10T11:23:06Z</dcterms:created>
  <dcterms:modified xsi:type="dcterms:W3CDTF">2015-06-12T23:31:14Z</dcterms:modified>
</cp:coreProperties>
</file>