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x-msvide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816CB-D44A-498E-A6EE-FC6926EB62FE}" type="datetimeFigureOut">
              <a:rPr lang="es-ES" smtClean="0"/>
              <a:t>02/01/2015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52E6-13AB-49D3-A981-30B9A30F3D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8105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816CB-D44A-498E-A6EE-FC6926EB62FE}" type="datetimeFigureOut">
              <a:rPr lang="es-ES" smtClean="0"/>
              <a:t>02/01/2015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52E6-13AB-49D3-A981-30B9A30F3D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5452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816CB-D44A-498E-A6EE-FC6926EB62FE}" type="datetimeFigureOut">
              <a:rPr lang="es-ES" smtClean="0"/>
              <a:t>02/01/2015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52E6-13AB-49D3-A981-30B9A30F3D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5689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816CB-D44A-498E-A6EE-FC6926EB62FE}" type="datetimeFigureOut">
              <a:rPr lang="es-ES" smtClean="0"/>
              <a:t>02/01/2015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52E6-13AB-49D3-A981-30B9A30F3D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1379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816CB-D44A-498E-A6EE-FC6926EB62FE}" type="datetimeFigureOut">
              <a:rPr lang="es-ES" smtClean="0"/>
              <a:t>02/01/2015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52E6-13AB-49D3-A981-30B9A30F3D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2854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816CB-D44A-498E-A6EE-FC6926EB62FE}" type="datetimeFigureOut">
              <a:rPr lang="es-ES" smtClean="0"/>
              <a:t>02/01/2015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52E6-13AB-49D3-A981-30B9A30F3D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2631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816CB-D44A-498E-A6EE-FC6926EB62FE}" type="datetimeFigureOut">
              <a:rPr lang="es-ES" smtClean="0"/>
              <a:t>02/01/2015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52E6-13AB-49D3-A981-30B9A30F3D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4834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816CB-D44A-498E-A6EE-FC6926EB62FE}" type="datetimeFigureOut">
              <a:rPr lang="es-ES" smtClean="0"/>
              <a:t>02/01/2015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52E6-13AB-49D3-A981-30B9A30F3D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3380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816CB-D44A-498E-A6EE-FC6926EB62FE}" type="datetimeFigureOut">
              <a:rPr lang="es-ES" smtClean="0"/>
              <a:t>02/01/2015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52E6-13AB-49D3-A981-30B9A30F3D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997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816CB-D44A-498E-A6EE-FC6926EB62FE}" type="datetimeFigureOut">
              <a:rPr lang="es-ES" smtClean="0"/>
              <a:t>02/01/2015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52E6-13AB-49D3-A981-30B9A30F3D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9444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816CB-D44A-498E-A6EE-FC6926EB62FE}" type="datetimeFigureOut">
              <a:rPr lang="es-ES" smtClean="0"/>
              <a:t>02/01/2015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52E6-13AB-49D3-A981-30B9A30F3D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338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816CB-D44A-498E-A6EE-FC6926EB62FE}" type="datetimeFigureOut">
              <a:rPr lang="es-ES" smtClean="0"/>
              <a:t>02/01/2015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752E6-13AB-49D3-A981-30B9A30F3D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506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621974" y="415636"/>
            <a:ext cx="6412675" cy="2481943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castle</a:t>
            </a:r>
            <a:r>
              <a:rPr lang="es-ES" dirty="0" smtClean="0"/>
              <a:t> of Zafra, a </a:t>
            </a:r>
            <a:r>
              <a:rPr lang="es-ES" dirty="0" err="1" smtClean="0"/>
              <a:t>town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southwest</a:t>
            </a:r>
            <a:r>
              <a:rPr lang="es-ES" dirty="0" smtClean="0"/>
              <a:t> of </a:t>
            </a:r>
            <a:r>
              <a:rPr lang="es-ES" dirty="0" err="1" smtClean="0"/>
              <a:t>Spain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61" y="663077"/>
            <a:ext cx="2416629" cy="181247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90" y="3460037"/>
            <a:ext cx="3005797" cy="2251446"/>
          </a:xfrm>
          <a:prstGeom prst="rect">
            <a:avLst/>
          </a:prstGeom>
        </p:spPr>
      </p:pic>
      <p:pic>
        <p:nvPicPr>
          <p:cNvPr id="6" name="Castle of Zafr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86649" y="3594295"/>
            <a:ext cx="3048000" cy="22860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986649" y="6274191"/>
            <a:ext cx="3246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By</a:t>
            </a:r>
            <a:r>
              <a:rPr lang="es-E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Piluca, </a:t>
            </a:r>
            <a:r>
              <a:rPr lang="es-ES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student</a:t>
            </a:r>
            <a:r>
              <a:rPr lang="es-E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of 6th </a:t>
            </a:r>
            <a:r>
              <a:rPr lang="es-ES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Primary</a:t>
            </a:r>
            <a:endParaRPr lang="es-E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19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19</Words>
  <Application>Microsoft Office PowerPoint</Application>
  <PresentationFormat>Panorámica</PresentationFormat>
  <Paragraphs>2</Paragraphs>
  <Slides>1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The castle of Zafra, a town in the southwest of Spain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castle of Zafra, a town in the southwest of Spain</dc:title>
  <dc:creator>usuario</dc:creator>
  <cp:lastModifiedBy>usuario</cp:lastModifiedBy>
  <cp:revision>1</cp:revision>
  <dcterms:created xsi:type="dcterms:W3CDTF">2015-01-02T17:27:46Z</dcterms:created>
  <dcterms:modified xsi:type="dcterms:W3CDTF">2015-01-02T17:35:25Z</dcterms:modified>
</cp:coreProperties>
</file>