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77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C52BB-8FA6-4B94-B743-E20C41B36415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A0DC-3ABF-4B9A-B285-F177A2BFC8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48DC-555E-45EF-8132-5366698A0C36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C556-A6CB-41FC-8BEA-77B76E6B9FE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9CF1-0156-4898-84B1-6C9140DE6F9B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4B7E-16A7-4108-9B88-5207EFD094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3/8/2015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4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3/8/2015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86000" y="2132856"/>
            <a:ext cx="6172200" cy="1944216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Healthy</a:t>
            </a:r>
            <a:r>
              <a:rPr lang="pl-PL" sz="3600" dirty="0" smtClean="0"/>
              <a:t> and </a:t>
            </a:r>
            <a:r>
              <a:rPr lang="pl-PL" sz="3600" dirty="0" err="1" smtClean="0"/>
              <a:t>unhealthy</a:t>
            </a:r>
            <a:r>
              <a:rPr lang="pl-PL" sz="3600" dirty="0" smtClean="0"/>
              <a:t> </a:t>
            </a:r>
            <a:r>
              <a:rPr lang="pl-PL" sz="3600" dirty="0" err="1" smtClean="0"/>
              <a:t>habits</a:t>
            </a:r>
            <a:endParaRPr lang="pl-PL" sz="3600" dirty="0"/>
          </a:p>
        </p:txBody>
      </p:sp>
      <p:pic>
        <p:nvPicPr>
          <p:cNvPr id="1027" name="Picture 3" descr="C:\Users\Asia\AppData\Local\Microsoft\Windows\Temporary Internet Files\Content.IE5\88PZB3BG\fastfoo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2542977" cy="1908772"/>
          </a:xfrm>
          <a:prstGeom prst="rect">
            <a:avLst/>
          </a:prstGeom>
          <a:noFill/>
        </p:spPr>
      </p:pic>
      <p:pic>
        <p:nvPicPr>
          <p:cNvPr id="1034" name="Picture 10" descr="C:\Users\Asia\AppData\Local\Microsoft\Windows\Temporary Internet Files\Content.IE5\LDV6AO9J\sniadanie-brak-weny-tworczej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ransition advTm="19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Do not </a:t>
            </a:r>
            <a:r>
              <a:rPr lang="pl-PL" dirty="0" err="1" smtClean="0">
                <a:solidFill>
                  <a:schemeClr val="tx1"/>
                </a:solidFill>
              </a:rPr>
              <a:t>eat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too</a:t>
            </a:r>
            <a:r>
              <a:rPr lang="pl-PL" dirty="0" smtClean="0">
                <a:solidFill>
                  <a:schemeClr val="tx1"/>
                </a:solidFill>
              </a:rPr>
              <a:t> much of </a:t>
            </a:r>
            <a:r>
              <a:rPr lang="pl-PL" dirty="0" err="1" smtClean="0">
                <a:solidFill>
                  <a:schemeClr val="tx1"/>
                </a:solidFill>
              </a:rPr>
              <a:t>fast</a:t>
            </a:r>
            <a:r>
              <a:rPr lang="pl-PL" dirty="0" smtClean="0">
                <a:solidFill>
                  <a:schemeClr val="tx1"/>
                </a:solidFill>
              </a:rPr>
              <a:t> foods…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0000009.JPG"/>
          <p:cNvPicPr>
            <a:picLocks noChangeAspect="1"/>
          </p:cNvPicPr>
          <p:nvPr/>
        </p:nvPicPr>
        <p:blipFill>
          <a:blip r:embed="rId3" cstate="print"/>
          <a:srcRect l="994" b="3581"/>
          <a:stretch>
            <a:fillRect/>
          </a:stretch>
        </p:blipFill>
        <p:spPr>
          <a:xfrm>
            <a:off x="827584" y="1556792"/>
            <a:ext cx="7174622" cy="5079007"/>
          </a:xfrm>
          <a:prstGeom prst="rect">
            <a:avLst/>
          </a:prstGeom>
        </p:spPr>
      </p:pic>
    </p:spTree>
  </p:cSld>
  <p:clrMapOvr>
    <a:masterClrMapping/>
  </p:clrMapOvr>
  <p:transition advTm="1037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Healthy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unhealthy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habits-opposites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0000010.JPG"/>
          <p:cNvPicPr>
            <a:picLocks noChangeAspect="1"/>
          </p:cNvPicPr>
          <p:nvPr/>
        </p:nvPicPr>
        <p:blipFill>
          <a:blip r:embed="rId3" cstate="print"/>
          <a:srcRect t="4148" r="1501"/>
          <a:stretch>
            <a:fillRect/>
          </a:stretch>
        </p:blipFill>
        <p:spPr>
          <a:xfrm>
            <a:off x="683568" y="1700808"/>
            <a:ext cx="7056784" cy="4991767"/>
          </a:xfrm>
          <a:prstGeom prst="rect">
            <a:avLst/>
          </a:prstGeom>
        </p:spPr>
      </p:pic>
    </p:spTree>
  </p:cSld>
  <p:clrMapOvr>
    <a:masterClrMapping/>
  </p:clrMapOvr>
  <p:transition advTm="2561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Healthy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unhealthy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food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0000012.JPG"/>
          <p:cNvPicPr>
            <a:picLocks noChangeAspect="1"/>
          </p:cNvPicPr>
          <p:nvPr/>
        </p:nvPicPr>
        <p:blipFill>
          <a:blip r:embed="rId3" cstate="print"/>
          <a:srcRect l="994" b="4311"/>
          <a:stretch>
            <a:fillRect/>
          </a:stretch>
        </p:blipFill>
        <p:spPr>
          <a:xfrm>
            <a:off x="971600" y="1817440"/>
            <a:ext cx="7174624" cy="5040560"/>
          </a:xfrm>
          <a:prstGeom prst="rect">
            <a:avLst/>
          </a:prstGeom>
        </p:spPr>
      </p:pic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Smoking </a:t>
            </a:r>
            <a:r>
              <a:rPr lang="pl-PL" dirty="0" err="1" smtClean="0">
                <a:solidFill>
                  <a:schemeClr val="tx1"/>
                </a:solidFill>
              </a:rPr>
              <a:t>kills</a:t>
            </a:r>
            <a:r>
              <a:rPr lang="pl-PL" dirty="0" smtClean="0">
                <a:solidFill>
                  <a:schemeClr val="tx1"/>
                </a:solidFill>
              </a:rPr>
              <a:t>!!!!!!!!!!!!!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0000013.JPG"/>
          <p:cNvPicPr>
            <a:picLocks noChangeAspect="1"/>
          </p:cNvPicPr>
          <p:nvPr/>
        </p:nvPicPr>
        <p:blipFill>
          <a:blip r:embed="rId3" cstate="print"/>
          <a:srcRect l="2051" b="4048"/>
          <a:stretch>
            <a:fillRect/>
          </a:stretch>
        </p:blipFill>
        <p:spPr>
          <a:xfrm>
            <a:off x="1043608" y="1556792"/>
            <a:ext cx="6876256" cy="4896544"/>
          </a:xfrm>
          <a:prstGeom prst="rect">
            <a:avLst/>
          </a:prstGeom>
        </p:spPr>
      </p:pic>
    </p:spTree>
  </p:cSld>
  <p:clrMapOvr>
    <a:masterClrMapping/>
  </p:clrMapOvr>
  <p:transition advTm="118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Dpendency</a:t>
            </a:r>
            <a:r>
              <a:rPr lang="pl-PL" dirty="0" smtClean="0">
                <a:solidFill>
                  <a:schemeClr val="tx1"/>
                </a:solidFill>
              </a:rPr>
              <a:t> on </a:t>
            </a:r>
            <a:r>
              <a:rPr lang="pl-PL" dirty="0" err="1" smtClean="0">
                <a:solidFill>
                  <a:schemeClr val="tx1"/>
                </a:solidFill>
              </a:rPr>
              <a:t>television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0000014.JPG"/>
          <p:cNvPicPr>
            <a:picLocks noChangeAspect="1"/>
          </p:cNvPicPr>
          <p:nvPr/>
        </p:nvPicPr>
        <p:blipFill>
          <a:blip r:embed="rId3" cstate="print"/>
          <a:srcRect l="1987" b="4311"/>
          <a:stretch>
            <a:fillRect/>
          </a:stretch>
        </p:blipFill>
        <p:spPr>
          <a:xfrm>
            <a:off x="971600" y="1817440"/>
            <a:ext cx="7102616" cy="5040560"/>
          </a:xfrm>
          <a:prstGeom prst="rect">
            <a:avLst/>
          </a:prstGeom>
        </p:spPr>
      </p:pic>
    </p:spTree>
  </p:cSld>
  <p:clrMapOvr>
    <a:masterClrMapping/>
  </p:clrMapOvr>
  <p:transition advTm="1199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r>
              <a:rPr lang="pl-PL" sz="5400" dirty="0" smtClean="0"/>
              <a:t>      </a:t>
            </a:r>
            <a:r>
              <a:rPr lang="pl-PL" sz="9600" dirty="0" err="1" smtClean="0"/>
              <a:t>Remember</a:t>
            </a:r>
            <a:r>
              <a:rPr lang="pl-PL" sz="9600" dirty="0" smtClean="0"/>
              <a:t>! </a:t>
            </a:r>
            <a:r>
              <a:rPr lang="pl-PL" sz="9600" dirty="0" err="1" smtClean="0"/>
              <a:t>Unhealthy</a:t>
            </a:r>
            <a:r>
              <a:rPr lang="pl-PL" sz="9600" dirty="0" smtClean="0"/>
              <a:t>      </a:t>
            </a:r>
          </a:p>
          <a:p>
            <a:pPr>
              <a:buNone/>
            </a:pPr>
            <a:r>
              <a:rPr lang="pl-PL" sz="9600" dirty="0" err="1" smtClean="0"/>
              <a:t>habits</a:t>
            </a:r>
            <a:r>
              <a:rPr lang="pl-PL" sz="9600" dirty="0" smtClean="0"/>
              <a:t>  </a:t>
            </a:r>
            <a:r>
              <a:rPr lang="pl-PL" sz="9600" dirty="0" err="1" smtClean="0"/>
              <a:t>kills</a:t>
            </a:r>
            <a:r>
              <a:rPr lang="pl-PL" sz="9600" dirty="0" smtClean="0"/>
              <a:t>!!!!!!!!!</a:t>
            </a:r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r>
              <a:rPr lang="pl-PL" sz="5400" dirty="0" smtClean="0"/>
              <a:t>     </a:t>
            </a:r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 smtClean="0"/>
          </a:p>
          <a:p>
            <a:pPr>
              <a:buNone/>
            </a:pPr>
            <a:endParaRPr lang="pl-PL" sz="5400" dirty="0"/>
          </a:p>
        </p:txBody>
      </p:sp>
    </p:spTree>
  </p:cSld>
  <p:clrMapOvr>
    <a:masterClrMapping/>
  </p:clrMapOvr>
  <p:transition advTm="329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Healthy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unhealthy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habits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55976" cy="50691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</a:t>
            </a:r>
            <a:r>
              <a:rPr lang="pl-PL" dirty="0" smtClean="0">
                <a:solidFill>
                  <a:srgbClr val="FF0000"/>
                </a:solidFill>
              </a:rPr>
              <a:t>BAD HABITS</a:t>
            </a:r>
          </a:p>
          <a:p>
            <a:pPr>
              <a:buNone/>
            </a:pPr>
            <a:r>
              <a:rPr lang="pl-PL" dirty="0" smtClean="0">
                <a:solidFill>
                  <a:srgbClr val="000000"/>
                </a:solidFill>
              </a:rPr>
              <a:t>Internet </a:t>
            </a:r>
            <a:r>
              <a:rPr lang="pl-PL" dirty="0" err="1" smtClean="0">
                <a:solidFill>
                  <a:srgbClr val="000000"/>
                </a:solidFill>
              </a:rPr>
              <a:t>addiction,smoking</a:t>
            </a:r>
            <a:r>
              <a:rPr lang="pl-PL" dirty="0" smtClean="0">
                <a:solidFill>
                  <a:srgbClr val="000000"/>
                </a:solidFill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rgbClr val="000000"/>
                </a:solidFill>
              </a:rPr>
              <a:t>TV </a:t>
            </a:r>
            <a:r>
              <a:rPr lang="pl-PL" dirty="0" err="1" smtClean="0">
                <a:solidFill>
                  <a:srgbClr val="000000"/>
                </a:solidFill>
              </a:rPr>
              <a:t>addiction,eat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unhealthy</a:t>
            </a:r>
            <a:endParaRPr lang="pl-PL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l-PL" dirty="0" err="1" smtClean="0">
                <a:solidFill>
                  <a:srgbClr val="000000"/>
                </a:solidFill>
              </a:rPr>
              <a:t>food,alcohol,drugs,computer</a:t>
            </a:r>
            <a:endParaRPr lang="pl-PL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l-PL" dirty="0" err="1" smtClean="0">
                <a:solidFill>
                  <a:srgbClr val="000000"/>
                </a:solidFill>
              </a:rPr>
              <a:t>addiction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925144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B050"/>
                </a:solidFill>
              </a:rPr>
              <a:t>        GOOD HABITS</a:t>
            </a:r>
          </a:p>
          <a:p>
            <a:pPr>
              <a:buNone/>
            </a:pP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go </a:t>
            </a:r>
            <a:r>
              <a:rPr lang="pl-PL" dirty="0" err="1" smtClean="0"/>
              <a:t>outside,eat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food,don’t</a:t>
            </a:r>
            <a:r>
              <a:rPr lang="pl-PL" dirty="0" smtClean="0"/>
              <a:t> </a:t>
            </a:r>
            <a:r>
              <a:rPr lang="pl-PL" dirty="0" err="1" smtClean="0"/>
              <a:t>watch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TV </a:t>
            </a:r>
            <a:r>
              <a:rPr lang="pl-PL" dirty="0" err="1" smtClean="0"/>
              <a:t>too</a:t>
            </a:r>
            <a:r>
              <a:rPr lang="pl-PL" dirty="0" smtClean="0"/>
              <a:t> </a:t>
            </a:r>
            <a:r>
              <a:rPr lang="pl-PL" dirty="0" err="1" smtClean="0"/>
              <a:t>long,don’t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com</a:t>
            </a:r>
            <a:r>
              <a:rPr lang="pl-PL" dirty="0" smtClean="0"/>
              <a:t>-</a:t>
            </a:r>
          </a:p>
          <a:p>
            <a:pPr>
              <a:buNone/>
            </a:pPr>
            <a:r>
              <a:rPr lang="pl-PL" dirty="0" err="1" smtClean="0"/>
              <a:t>puter</a:t>
            </a:r>
            <a:r>
              <a:rPr lang="pl-PL" dirty="0" smtClean="0"/>
              <a:t>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C:\Users\Asia\AppData\Local\Microsoft\Windows\Temporary Internet Files\Content.IE5\QFDOZO9H\fast-food1-1qbkuax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2736304" cy="2736304"/>
          </a:xfrm>
          <a:prstGeom prst="rect">
            <a:avLst/>
          </a:prstGeom>
          <a:noFill/>
        </p:spPr>
      </p:pic>
      <p:pic>
        <p:nvPicPr>
          <p:cNvPr id="3075" name="Picture 3" descr="C:\Users\Asia\AppData\Local\Microsoft\Windows\Temporary Internet Files\Content.IE5\RTV3CUYL\salatka-owocowa-z-sose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2304256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Tm="181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Please</a:t>
            </a:r>
            <a:r>
              <a:rPr lang="pl-PL" sz="3600" dirty="0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, </a:t>
            </a:r>
            <a:r>
              <a:rPr lang="pl-PL" sz="3600" dirty="0" err="1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don’t</a:t>
            </a:r>
            <a:r>
              <a:rPr lang="pl-PL" sz="3600" dirty="0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 be </a:t>
            </a:r>
            <a:r>
              <a:rPr lang="pl-PL" sz="3600" dirty="0" err="1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obese</a:t>
            </a:r>
            <a:r>
              <a:rPr lang="pl-PL" sz="3600" dirty="0" smtClean="0">
                <a:solidFill>
                  <a:schemeClr val="tx1"/>
                </a:solidFill>
                <a:ea typeface="chs_boot" pitchFamily="34" charset="-120"/>
                <a:cs typeface="Arial" pitchFamily="34" charset="0"/>
              </a:rPr>
              <a:t>!</a:t>
            </a:r>
            <a:endParaRPr lang="pl-PL" sz="3600" dirty="0">
              <a:solidFill>
                <a:schemeClr val="tx1"/>
              </a:solidFill>
              <a:ea typeface="chs_boot" pitchFamily="34" charset="-120"/>
              <a:cs typeface="Arial" pitchFamily="34" charset="0"/>
            </a:endParaRPr>
          </a:p>
        </p:txBody>
      </p:sp>
      <p:pic>
        <p:nvPicPr>
          <p:cNvPr id="6" name="Obraz 5" descr="0000002.JPG"/>
          <p:cNvPicPr>
            <a:picLocks noChangeAspect="1"/>
          </p:cNvPicPr>
          <p:nvPr/>
        </p:nvPicPr>
        <p:blipFill>
          <a:blip r:embed="rId3" cstate="print"/>
          <a:srcRect l="930" b="4016"/>
          <a:stretch>
            <a:fillRect/>
          </a:stretch>
        </p:blipFill>
        <p:spPr>
          <a:xfrm>
            <a:off x="899592" y="1700808"/>
            <a:ext cx="6696744" cy="4716329"/>
          </a:xfrm>
          <a:prstGeom prst="rect">
            <a:avLst/>
          </a:prstGeom>
        </p:spPr>
      </p:pic>
    </p:spTree>
  </p:cSld>
  <p:clrMapOvr>
    <a:masterClrMapping/>
  </p:clrMapOvr>
  <p:transition advTm="45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         </a:t>
            </a:r>
            <a:r>
              <a:rPr lang="pl-PL" dirty="0" err="1" smtClean="0">
                <a:solidFill>
                  <a:schemeClr val="tx1"/>
                </a:solidFill>
              </a:rPr>
              <a:t>Healthy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unhelthy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food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 descr="0000011.JPG"/>
          <p:cNvPicPr>
            <a:picLocks noChangeAspect="1"/>
          </p:cNvPicPr>
          <p:nvPr/>
        </p:nvPicPr>
        <p:blipFill>
          <a:blip r:embed="rId3" cstate="print"/>
          <a:srcRect l="3846" t="1398"/>
          <a:stretch>
            <a:fillRect/>
          </a:stretch>
        </p:blipFill>
        <p:spPr>
          <a:xfrm>
            <a:off x="2843808" y="1484784"/>
            <a:ext cx="3600400" cy="5079134"/>
          </a:xfrm>
          <a:prstGeom prst="rect">
            <a:avLst/>
          </a:prstGeom>
        </p:spPr>
      </p:pic>
    </p:spTree>
  </p:cSld>
  <p:clrMapOvr>
    <a:masterClrMapping/>
  </p:clrMapOvr>
  <p:transition advTm="48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              Stop smoking!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0000004.JPG"/>
          <p:cNvPicPr>
            <a:picLocks noChangeAspect="1"/>
          </p:cNvPicPr>
          <p:nvPr/>
        </p:nvPicPr>
        <p:blipFill>
          <a:blip r:embed="rId3" cstate="print"/>
          <a:srcRect t="4322" r="1563"/>
          <a:stretch>
            <a:fillRect/>
          </a:stretch>
        </p:blipFill>
        <p:spPr>
          <a:xfrm>
            <a:off x="1187624" y="1844824"/>
            <a:ext cx="6768752" cy="4782394"/>
          </a:xfrm>
          <a:prstGeom prst="rect">
            <a:avLst/>
          </a:prstGeom>
        </p:spPr>
      </p:pic>
    </p:spTree>
  </p:cSld>
  <p:clrMapOvr>
    <a:masterClrMapping/>
  </p:clrMapOvr>
  <p:transition advTm="447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                     Bad </a:t>
            </a:r>
            <a:r>
              <a:rPr lang="pl-PL" dirty="0" err="1" smtClean="0">
                <a:solidFill>
                  <a:schemeClr val="tx1"/>
                </a:solidFill>
              </a:rPr>
              <a:t>habits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0000005.JPG"/>
          <p:cNvPicPr>
            <a:picLocks noChangeAspect="1"/>
          </p:cNvPicPr>
          <p:nvPr/>
        </p:nvPicPr>
        <p:blipFill>
          <a:blip r:embed="rId3" cstate="print"/>
          <a:srcRect l="1951" b="5087"/>
          <a:stretch>
            <a:fillRect/>
          </a:stretch>
        </p:blipFill>
        <p:spPr>
          <a:xfrm>
            <a:off x="899592" y="1734368"/>
            <a:ext cx="7236608" cy="4862984"/>
          </a:xfrm>
          <a:prstGeom prst="rect">
            <a:avLst/>
          </a:prstGeom>
        </p:spPr>
      </p:pic>
    </p:spTree>
  </p:cSld>
  <p:clrMapOvr>
    <a:masterClrMapping/>
  </p:clrMapOvr>
  <p:transition advTm="60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    Smoking </a:t>
            </a:r>
            <a:r>
              <a:rPr lang="pl-PL" dirty="0" err="1" smtClean="0">
                <a:solidFill>
                  <a:schemeClr val="tx1"/>
                </a:solidFill>
              </a:rPr>
              <a:t>cigarettes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kills</a:t>
            </a:r>
            <a:r>
              <a:rPr lang="pl-PL" dirty="0" smtClean="0">
                <a:solidFill>
                  <a:schemeClr val="tx1"/>
                </a:solidFill>
              </a:rPr>
              <a:t>!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0000006.JPG"/>
          <p:cNvPicPr>
            <a:picLocks noChangeAspect="1"/>
          </p:cNvPicPr>
          <p:nvPr/>
        </p:nvPicPr>
        <p:blipFill>
          <a:blip r:embed="rId3" cstate="print"/>
          <a:srcRect l="966" b="4872"/>
          <a:stretch>
            <a:fillRect/>
          </a:stretch>
        </p:blipFill>
        <p:spPr>
          <a:xfrm>
            <a:off x="899592" y="1508538"/>
            <a:ext cx="7380312" cy="5088814"/>
          </a:xfrm>
          <a:prstGeom prst="rect">
            <a:avLst/>
          </a:prstGeom>
        </p:spPr>
      </p:pic>
    </p:spTree>
  </p:cSld>
  <p:clrMapOvr>
    <a:masterClrMapping/>
  </p:clrMapOvr>
  <p:transition advTm="206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      No </a:t>
            </a:r>
            <a:r>
              <a:rPr lang="pl-PL" dirty="0" err="1" smtClean="0">
                <a:solidFill>
                  <a:schemeClr val="tx1"/>
                </a:solidFill>
              </a:rPr>
              <a:t>smiking</a:t>
            </a:r>
            <a:r>
              <a:rPr lang="pl-PL" dirty="0" smtClean="0">
                <a:solidFill>
                  <a:schemeClr val="tx1"/>
                </a:solidFill>
              </a:rPr>
              <a:t>! Smoking </a:t>
            </a:r>
            <a:r>
              <a:rPr lang="pl-PL" dirty="0" err="1" smtClean="0">
                <a:solidFill>
                  <a:schemeClr val="tx1"/>
                </a:solidFill>
              </a:rPr>
              <a:t>kills</a:t>
            </a:r>
            <a:r>
              <a:rPr lang="pl-PL" dirty="0" smtClean="0">
                <a:solidFill>
                  <a:schemeClr val="tx1"/>
                </a:solidFill>
              </a:rPr>
              <a:t>!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Obraz 5" descr="0000007.JPG"/>
          <p:cNvPicPr>
            <a:picLocks noChangeAspect="1"/>
          </p:cNvPicPr>
          <p:nvPr/>
        </p:nvPicPr>
        <p:blipFill>
          <a:blip r:embed="rId3" cstate="print"/>
          <a:srcRect l="1036" b="5160"/>
          <a:stretch>
            <a:fillRect/>
          </a:stretch>
        </p:blipFill>
        <p:spPr>
          <a:xfrm>
            <a:off x="683568" y="1412776"/>
            <a:ext cx="7453506" cy="5192275"/>
          </a:xfrm>
          <a:prstGeom prst="rect">
            <a:avLst/>
          </a:prstGeom>
        </p:spPr>
      </p:pic>
    </p:spTree>
  </p:cSld>
  <p:clrMapOvr>
    <a:masterClrMapping/>
  </p:clrMapOvr>
  <p:transition advTm="54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Bad </a:t>
            </a:r>
            <a:r>
              <a:rPr lang="pl-PL" dirty="0" err="1" smtClean="0">
                <a:solidFill>
                  <a:schemeClr val="tx1"/>
                </a:solidFill>
              </a:rPr>
              <a:t>habits</a:t>
            </a:r>
            <a:r>
              <a:rPr lang="pl-PL" dirty="0" smtClean="0">
                <a:solidFill>
                  <a:schemeClr val="tx1"/>
                </a:solidFill>
              </a:rPr>
              <a:t> X: </a:t>
            </a:r>
            <a:r>
              <a:rPr lang="pl-PL" dirty="0" err="1" smtClean="0">
                <a:solidFill>
                  <a:schemeClr val="tx1"/>
                </a:solidFill>
              </a:rPr>
              <a:t>fast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food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alcohol</a:t>
            </a:r>
            <a:r>
              <a:rPr lang="pl-PL" dirty="0" smtClean="0">
                <a:solidFill>
                  <a:schemeClr val="tx1"/>
                </a:solidFill>
              </a:rPr>
              <a:t>, computer, energy </a:t>
            </a:r>
            <a:r>
              <a:rPr lang="pl-PL" dirty="0" err="1" smtClean="0">
                <a:solidFill>
                  <a:schemeClr val="tx1"/>
                </a:solidFill>
              </a:rPr>
              <a:t>drinks</a:t>
            </a:r>
            <a:r>
              <a:rPr lang="pl-PL" dirty="0" smtClean="0">
                <a:solidFill>
                  <a:schemeClr val="tx1"/>
                </a:solidFill>
              </a:rPr>
              <a:t> and smoking.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Obraz 6" descr="0000008.JPG"/>
          <p:cNvPicPr>
            <a:picLocks noChangeAspect="1"/>
          </p:cNvPicPr>
          <p:nvPr/>
        </p:nvPicPr>
        <p:blipFill>
          <a:blip r:embed="rId3" cstate="print"/>
          <a:srcRect l="976" b="3516"/>
          <a:stretch>
            <a:fillRect/>
          </a:stretch>
        </p:blipFill>
        <p:spPr>
          <a:xfrm>
            <a:off x="827584" y="1493178"/>
            <a:ext cx="7308304" cy="5176182"/>
          </a:xfrm>
          <a:prstGeom prst="rect">
            <a:avLst/>
          </a:prstGeom>
        </p:spPr>
      </p:pic>
    </p:spTree>
  </p:cSld>
  <p:clrMapOvr>
    <a:masterClrMapping/>
  </p:clrMapOvr>
  <p:transition advTm="1059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116</Words>
  <Application>Microsoft Office PowerPoint</Application>
  <PresentationFormat>Pokaz na ekranie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Przepływ</vt:lpstr>
      <vt:lpstr>Wykusz</vt:lpstr>
      <vt:lpstr>Healthy and unhealthy habits</vt:lpstr>
      <vt:lpstr>Healthy and unhealthy habits</vt:lpstr>
      <vt:lpstr>Please, don’t be obese!</vt:lpstr>
      <vt:lpstr>                Healthy and unhelthy food </vt:lpstr>
      <vt:lpstr>                     Stop smoking!</vt:lpstr>
      <vt:lpstr>                            Bad habits</vt:lpstr>
      <vt:lpstr>           Smoking cigarettes kills!</vt:lpstr>
      <vt:lpstr>       No smiking! Smoking kills!</vt:lpstr>
      <vt:lpstr>Bad habits X: fast food, alcohol, computer, energy drinks and smoking.</vt:lpstr>
      <vt:lpstr>Do not eat too much of fast foods…</vt:lpstr>
      <vt:lpstr>Healthy and unhealthy habits-opposites</vt:lpstr>
      <vt:lpstr>Healthy and unhealthy food</vt:lpstr>
      <vt:lpstr>Smoking kills!!!!!!!!!!!!!</vt:lpstr>
      <vt:lpstr>Dpendency on television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ADDICTION</dc:title>
  <dc:creator>Asia</dc:creator>
  <cp:lastModifiedBy>Franek i Kalinka</cp:lastModifiedBy>
  <cp:revision>9</cp:revision>
  <dcterms:created xsi:type="dcterms:W3CDTF">2015-02-25T17:52:00Z</dcterms:created>
  <dcterms:modified xsi:type="dcterms:W3CDTF">2015-03-08T19:45:11Z</dcterms:modified>
</cp:coreProperties>
</file>