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6651F-317E-485C-A14E-BCCB703579FA}" type="datetimeFigureOut">
              <a:rPr lang="pl-PL" smtClean="0"/>
              <a:pPr/>
              <a:t>2017-10-25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FCE7B-A2DB-4B90-8CEA-7C401D4A3F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966B37-D55F-4D4C-B60C-93877CFFA748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5B30-EBB5-4A8E-AA81-57BCC0A33130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1911-A572-492A-8A31-68F0DDC084BC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E8DB00-4E22-4B24-B538-ADD570AADFB5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79EF61-5E63-486A-B91A-37C21D3C6E6E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1ED993-EFC6-43AD-A52C-D80C8042F417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8CDBB93-128A-4595-8C23-5C0E75345361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2A52-BC5B-42C8-B6DD-BF1B66F380C4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7C89F2-0FD2-4B81-AE5B-F02982480475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1D743C-C320-463A-9A45-543C36C76D39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FF852C-F7E8-4CA7-9D98-23C8CE3AA082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62E723-EFF8-49CD-AD7D-443D6FE11872}" type="datetime1">
              <a:rPr lang="pl-PL" smtClean="0"/>
              <a:pPr/>
              <a:t>2017-10-25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4DE98E5-D286-4FA0-BEBC-7B33D81CC37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864097"/>
          </a:xfrm>
        </p:spPr>
        <p:txBody>
          <a:bodyPr/>
          <a:lstStyle/>
          <a:p>
            <a:pPr algn="ctr"/>
            <a:r>
              <a:rPr lang="pl-PL" dirty="0" smtClean="0"/>
              <a:t>Class 2c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20171023_163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480720" cy="43471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800" dirty="0" smtClean="0"/>
              <a:t>We go to 2 c class in the II highschool of Maria Skłodowska – Curie in Piotrków Trybunalski. We belong to the students of the humanities classes. In our class there are twenty eight people – two boys and twenty six girls. Our favourite subjects are Polish and history. Why ? We are typical humanists. We enjoy reading books. We also like history and we are interested in old events. We are funny teens and we like to smile. Generally, we </a:t>
            </a:r>
            <a:r>
              <a:rPr lang="pl-PL" sz="2800" dirty="0" err="1" smtClean="0"/>
              <a:t>like</a:t>
            </a:r>
            <a:r>
              <a:rPr lang="pl-PL" sz="2800" dirty="0" smtClean="0"/>
              <a:t> </a:t>
            </a:r>
            <a:r>
              <a:rPr lang="pl-PL" sz="2800" dirty="0" err="1" smtClean="0"/>
              <a:t>all</a:t>
            </a:r>
            <a:r>
              <a:rPr lang="pl-PL" sz="2800" dirty="0" smtClean="0"/>
              <a:t> </a:t>
            </a:r>
            <a:r>
              <a:rPr lang="pl-PL" sz="2800" dirty="0" smtClean="0"/>
              <a:t>our teachers, but only two teachers are our favourite – it is our history and Polish teacher. They are very ambitious and well – educated people. We admire them for broad knowledge and fascinating way of giving lectures. We never get bored during their lessons</a:t>
            </a:r>
            <a:r>
              <a:rPr lang="pl-PL" sz="28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1302960" cy="301752"/>
          </a:xfrm>
        </p:spPr>
        <p:txBody>
          <a:bodyPr/>
          <a:lstStyle/>
          <a:p>
            <a:r>
              <a:rPr lang="pl-PL" dirty="0" smtClean="0"/>
              <a:t>Slajd 2 z 4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ceived_164815507525977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19416" cy="2304257"/>
          </a:xfrm>
        </p:spPr>
      </p:pic>
      <p:pic>
        <p:nvPicPr>
          <p:cNvPr id="5" name="Obraz 4" descr="20171023_170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325859" cy="2304256"/>
          </a:xfrm>
          <a:prstGeom prst="rect">
            <a:avLst/>
          </a:prstGeom>
        </p:spPr>
      </p:pic>
      <p:pic>
        <p:nvPicPr>
          <p:cNvPr id="6" name="Obraz 5" descr="IMG_20170121_142921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2656"/>
            <a:ext cx="2304256" cy="230425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51520" y="3068960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My name is Dominika. I’ m seventeen but in three months I will be eighteen years old. I live in Rozprza. I have older sister Kinga. I like animals. I’ m interested in cooking. My speciality is brownie.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75856" y="3068960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My name is Kasia. I’ m seventeen years old. I live in Czarnocin. I have two sisters and two brothers. I love reading books and cooking. When I have a free time I like meet with my friends.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372200" y="3068960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My name is Ola. I’ m seventeen years old. I am from Golesze in Poland. I have brother. My favourite sport is volleyball. I love do it and watch the matches. I spend a lot of time with my boyfriend.</a:t>
            </a: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1374968" cy="301752"/>
          </a:xfrm>
        </p:spPr>
        <p:txBody>
          <a:bodyPr/>
          <a:lstStyle/>
          <a:p>
            <a:r>
              <a:rPr lang="pl-PL" dirty="0" smtClean="0"/>
              <a:t>Slajd 3 z 4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Our photos</a:t>
            </a:r>
            <a:endParaRPr lang="pl-PL" dirty="0"/>
          </a:p>
        </p:txBody>
      </p:sp>
      <p:pic>
        <p:nvPicPr>
          <p:cNvPr id="4" name="Symbol zastępczy zawartości 3" descr="received_7562458179105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441576" cy="1935887"/>
          </a:xfrm>
        </p:spPr>
      </p:pic>
      <p:pic>
        <p:nvPicPr>
          <p:cNvPr id="5" name="Obraz 4" descr="received_7562458079105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672408" cy="1944215"/>
          </a:xfrm>
          <a:prstGeom prst="rect">
            <a:avLst/>
          </a:prstGeom>
        </p:spPr>
      </p:pic>
      <p:pic>
        <p:nvPicPr>
          <p:cNvPr id="6" name="Obraz 5" descr="received_7562462645771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3456384" cy="2085696"/>
          </a:xfrm>
          <a:prstGeom prst="rect">
            <a:avLst/>
          </a:prstGeom>
        </p:spPr>
      </p:pic>
      <p:pic>
        <p:nvPicPr>
          <p:cNvPr id="7" name="Obraz 6" descr="received_7562462212438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65104"/>
            <a:ext cx="3672408" cy="2207210"/>
          </a:xfrm>
          <a:prstGeom prst="rect">
            <a:avLst/>
          </a:prstGeom>
        </p:spPr>
      </p:pic>
      <p:pic>
        <p:nvPicPr>
          <p:cNvPr id="8" name="Obraz 7" descr="received_75624627457714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068960"/>
            <a:ext cx="2411760" cy="1808820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1554480" cy="301752"/>
          </a:xfrm>
        </p:spPr>
        <p:txBody>
          <a:bodyPr/>
          <a:lstStyle/>
          <a:p>
            <a:r>
              <a:rPr lang="pl-PL" dirty="0" smtClean="0"/>
              <a:t>Slajd 4 z 4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298</Words>
  <Application>Microsoft Office PowerPoint</Application>
  <PresentationFormat>Pokaz na ekranie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Energetyczny</vt:lpstr>
      <vt:lpstr>Class 2c</vt:lpstr>
      <vt:lpstr>Slajd 2</vt:lpstr>
      <vt:lpstr>Slajd 3</vt:lpstr>
      <vt:lpstr>Our photos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Domowy</dc:creator>
  <cp:lastModifiedBy>Piotr</cp:lastModifiedBy>
  <cp:revision>13</cp:revision>
  <dcterms:created xsi:type="dcterms:W3CDTF">2017-10-23T15:04:45Z</dcterms:created>
  <dcterms:modified xsi:type="dcterms:W3CDTF">2017-10-25T18:00:21Z</dcterms:modified>
</cp:coreProperties>
</file>