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7" r:id="rId2"/>
    <p:sldId id="281" r:id="rId3"/>
    <p:sldId id="284" r:id="rId4"/>
    <p:sldId id="285" r:id="rId5"/>
    <p:sldId id="287" r:id="rId6"/>
    <p:sldId id="259" r:id="rId7"/>
    <p:sldId id="288" r:id="rId8"/>
    <p:sldId id="289" r:id="rId9"/>
    <p:sldId id="290" r:id="rId10"/>
    <p:sldId id="291" r:id="rId11"/>
    <p:sldId id="261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69" r:id="rId23"/>
    <p:sldId id="270" r:id="rId24"/>
    <p:sldId id="271" r:id="rId25"/>
    <p:sldId id="292" r:id="rId26"/>
    <p:sldId id="28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40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16400-2EE5-4F4B-972D-24658413F8C3}" type="doc">
      <dgm:prSet loTypeId="urn:microsoft.com/office/officeart/2005/8/layout/vList2" loCatId="list" qsTypeId="urn:microsoft.com/office/officeart/2005/8/quickstyle/3d9" qsCatId="3D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63DE753E-6E8E-49EF-BFE1-CA84C185ABA8}">
      <dgm:prSet/>
      <dgm:spPr/>
      <dgm:t>
        <a:bodyPr/>
        <a:lstStyle/>
        <a:p>
          <a:pPr rtl="0"/>
          <a:r>
            <a:rPr lang="pl-PL" dirty="0" smtClean="0"/>
            <a:t>Symetria…</a:t>
          </a:r>
          <a:endParaRPr lang="pl-PL" dirty="0"/>
        </a:p>
      </dgm:t>
    </dgm:pt>
    <dgm:pt modelId="{3CC621FF-DB9B-4D34-A82F-BA6FF736C2D8}" type="parTrans" cxnId="{8F25A9C9-AEE2-4F97-B0A0-02B9A415326F}">
      <dgm:prSet/>
      <dgm:spPr/>
      <dgm:t>
        <a:bodyPr/>
        <a:lstStyle/>
        <a:p>
          <a:endParaRPr lang="pl-PL"/>
        </a:p>
      </dgm:t>
    </dgm:pt>
    <dgm:pt modelId="{2FB019EB-3A0B-4CC6-85B6-22E6E9C5D1B8}" type="sibTrans" cxnId="{8F25A9C9-AEE2-4F97-B0A0-02B9A415326F}">
      <dgm:prSet/>
      <dgm:spPr/>
      <dgm:t>
        <a:bodyPr/>
        <a:lstStyle/>
        <a:p>
          <a:endParaRPr lang="pl-PL"/>
        </a:p>
      </dgm:t>
    </dgm:pt>
    <dgm:pt modelId="{433109DF-9ED0-467E-8E99-1DEB3555970D}">
      <dgm:prSet/>
      <dgm:spPr/>
      <dgm:t>
        <a:bodyPr/>
        <a:lstStyle/>
        <a:p>
          <a:pPr rtl="0"/>
          <a:r>
            <a:rPr lang="pl-PL" dirty="0" err="1" smtClean="0"/>
            <a:t>symmatry</a:t>
          </a:r>
          <a:endParaRPr lang="pl-PL" dirty="0"/>
        </a:p>
      </dgm:t>
    </dgm:pt>
    <dgm:pt modelId="{8121943F-C668-44FE-AC28-8250D78D0966}" type="parTrans" cxnId="{E22E8DD4-390F-4890-BF49-6809A235E3C6}">
      <dgm:prSet/>
      <dgm:spPr/>
      <dgm:t>
        <a:bodyPr/>
        <a:lstStyle/>
        <a:p>
          <a:endParaRPr lang="pl-PL"/>
        </a:p>
      </dgm:t>
    </dgm:pt>
    <dgm:pt modelId="{5C641C77-967B-4170-AD2F-6AFF203F730F}" type="sibTrans" cxnId="{E22E8DD4-390F-4890-BF49-6809A235E3C6}">
      <dgm:prSet/>
      <dgm:spPr/>
      <dgm:t>
        <a:bodyPr/>
        <a:lstStyle/>
        <a:p>
          <a:endParaRPr lang="pl-PL"/>
        </a:p>
      </dgm:t>
    </dgm:pt>
    <dgm:pt modelId="{481B8553-E5C5-42C1-B020-0E9E82CF03C9}" type="pres">
      <dgm:prSet presAssocID="{80016400-2EE5-4F4B-972D-24658413F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4465AE7-482B-43A4-83A9-F249FCDEE7F2}" type="pres">
      <dgm:prSet presAssocID="{63DE753E-6E8E-49EF-BFE1-CA84C185AB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1C0B0C-A40A-4930-9D19-F48ECE665EA9}" type="pres">
      <dgm:prSet presAssocID="{2FB019EB-3A0B-4CC6-85B6-22E6E9C5D1B8}" presName="spacer" presStyleCnt="0"/>
      <dgm:spPr/>
    </dgm:pt>
    <dgm:pt modelId="{6B800363-E343-485A-A274-C4CA89491CCE}" type="pres">
      <dgm:prSet presAssocID="{433109DF-9ED0-467E-8E99-1DEB355597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25A9C9-AEE2-4F97-B0A0-02B9A415326F}" srcId="{80016400-2EE5-4F4B-972D-24658413F8C3}" destId="{63DE753E-6E8E-49EF-BFE1-CA84C185ABA8}" srcOrd="0" destOrd="0" parTransId="{3CC621FF-DB9B-4D34-A82F-BA6FF736C2D8}" sibTransId="{2FB019EB-3A0B-4CC6-85B6-22E6E9C5D1B8}"/>
    <dgm:cxn modelId="{E22E8DD4-390F-4890-BF49-6809A235E3C6}" srcId="{80016400-2EE5-4F4B-972D-24658413F8C3}" destId="{433109DF-9ED0-467E-8E99-1DEB3555970D}" srcOrd="1" destOrd="0" parTransId="{8121943F-C668-44FE-AC28-8250D78D0966}" sibTransId="{5C641C77-967B-4170-AD2F-6AFF203F730F}"/>
    <dgm:cxn modelId="{14B84DC5-E87C-481C-9AE2-BF97F5D9BCF5}" type="presOf" srcId="{433109DF-9ED0-467E-8E99-1DEB3555970D}" destId="{6B800363-E343-485A-A274-C4CA89491CCE}" srcOrd="0" destOrd="0" presId="urn:microsoft.com/office/officeart/2005/8/layout/vList2"/>
    <dgm:cxn modelId="{7578B414-D033-4599-AB72-D786D121CC36}" type="presOf" srcId="{63DE753E-6E8E-49EF-BFE1-CA84C185ABA8}" destId="{14465AE7-482B-43A4-83A9-F249FCDEE7F2}" srcOrd="0" destOrd="0" presId="urn:microsoft.com/office/officeart/2005/8/layout/vList2"/>
    <dgm:cxn modelId="{7CE33871-AE5B-44BB-8AA3-8021E7DF2C44}" type="presOf" srcId="{80016400-2EE5-4F4B-972D-24658413F8C3}" destId="{481B8553-E5C5-42C1-B020-0E9E82CF03C9}" srcOrd="0" destOrd="0" presId="urn:microsoft.com/office/officeart/2005/8/layout/vList2"/>
    <dgm:cxn modelId="{C972A830-76F0-4FF0-954D-87C9E7342A37}" type="presParOf" srcId="{481B8553-E5C5-42C1-B020-0E9E82CF03C9}" destId="{14465AE7-482B-43A4-83A9-F249FCDEE7F2}" srcOrd="0" destOrd="0" presId="urn:microsoft.com/office/officeart/2005/8/layout/vList2"/>
    <dgm:cxn modelId="{E2BDCD66-D9DC-4E76-8ED9-DD55CAF7120E}" type="presParOf" srcId="{481B8553-E5C5-42C1-B020-0E9E82CF03C9}" destId="{691C0B0C-A40A-4930-9D19-F48ECE665EA9}" srcOrd="1" destOrd="0" presId="urn:microsoft.com/office/officeart/2005/8/layout/vList2"/>
    <dgm:cxn modelId="{9162265F-4786-45AE-9AB3-0A0AF70DFBC5}" type="presParOf" srcId="{481B8553-E5C5-42C1-B020-0E9E82CF03C9}" destId="{6B800363-E343-485A-A274-C4CA89491CC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65AE7-482B-43A4-83A9-F249FCDEE7F2}">
      <dsp:nvSpPr>
        <dsp:cNvPr id="0" name=""/>
        <dsp:cNvSpPr/>
      </dsp:nvSpPr>
      <dsp:spPr>
        <a:xfrm>
          <a:off x="0" y="23730"/>
          <a:ext cx="4953000" cy="12320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p3d extrusionH="28000" prstMaterial="matte"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 smtClean="0"/>
            <a:t>Symetria…</a:t>
          </a:r>
          <a:endParaRPr lang="pl-PL" sz="5400" kern="1200" dirty="0"/>
        </a:p>
      </dsp:txBody>
      <dsp:txXfrm>
        <a:off x="60142" y="83872"/>
        <a:ext cx="4832716" cy="1111725"/>
      </dsp:txXfrm>
    </dsp:sp>
    <dsp:sp modelId="{6B800363-E343-485A-A274-C4CA89491CCE}">
      <dsp:nvSpPr>
        <dsp:cNvPr id="0" name=""/>
        <dsp:cNvSpPr/>
      </dsp:nvSpPr>
      <dsp:spPr>
        <a:xfrm>
          <a:off x="0" y="1411260"/>
          <a:ext cx="4953000" cy="12320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p3d extrusionH="28000" prstMaterial="matte"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 err="1" smtClean="0"/>
            <a:t>symmatry</a:t>
          </a:r>
          <a:endParaRPr lang="pl-PL" sz="5400" kern="1200" dirty="0"/>
        </a:p>
      </dsp:txBody>
      <dsp:txXfrm>
        <a:off x="60142" y="1471402"/>
        <a:ext cx="4832716" cy="111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89B0-83CA-4047-BCCD-A1CBCB65EF38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8286C-2D8C-4E8B-9C03-BD16E1991B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8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DD35280-C854-4733-BB69-6DA0E7B5A025}" type="slidenum">
              <a:rPr lang="pl-PL" smtClean="0"/>
              <a:pPr eaLnBrk="1" hangingPunct="1"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7A962FB-4544-44DC-98BA-B90F86F610CF}" type="slidenum">
              <a:rPr lang="pl-PL" smtClean="0"/>
              <a:pPr eaLnBrk="1" hangingPunct="1"/>
              <a:t>26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DEA0E367-E93D-4BA9-8386-69895ACB8083}" type="slidenum">
              <a:rPr lang="pl-PL" smtClean="0"/>
              <a:pPr eaLnBrk="1" hangingPunct="1"/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C49A1E62-DFEF-444F-A503-A4EEAB79A445}" type="slidenum">
              <a:rPr lang="pl-PL" smtClean="0"/>
              <a:pPr eaLnBrk="1" hangingPunct="1"/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F4F909A-1D15-4074-A448-DEC788B233F9}" type="slidenum">
              <a:rPr lang="pl-PL" smtClean="0"/>
              <a:pPr eaLnBrk="1" hangingPunct="1"/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52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FA2A9F88-60DC-419D-A127-66CAA0EA3DAE}" type="slidenum">
              <a:rPr lang="pl-PL" smtClean="0"/>
              <a:pPr eaLnBrk="1" hangingPunct="1"/>
              <a:t>18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111B2E5-CAC8-4842-AF4B-A55FB577B0A0}" type="slidenum">
              <a:rPr lang="pl-PL" smtClean="0"/>
              <a:pPr eaLnBrk="1" hangingPunct="1"/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83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A528DA1-AD18-43A6-9B5F-571182914C68}" type="slidenum">
              <a:rPr lang="pl-PL" smtClean="0"/>
              <a:pPr eaLnBrk="1" hangingPunct="1"/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93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579BD7B8-E024-47D2-B919-672BE629C050}" type="slidenum">
              <a:rPr lang="pl-PL" smtClean="0"/>
              <a:pPr eaLnBrk="1" hangingPunct="1"/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7A962FB-4544-44DC-98BA-B90F86F610CF}" type="slidenum">
              <a:rPr lang="pl-PL" smtClean="0"/>
              <a:pPr eaLnBrk="1" hangingPunct="1"/>
              <a:t>24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AC67-97FF-4D09-8654-19BE815A3B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834522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F325-9584-4784-8CDF-8B766C72B3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56872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9BCB96-715A-4263-8827-3C188FF4B48F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14EF3F-3BF1-4208-AA09-A1D78C5DAC9B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Zr2w65cmzY" TargetMode="External"/><Relationship Id="rId2" Type="http://schemas.openxmlformats.org/officeDocument/2006/relationships/hyperlink" Target="http://youtu.be/IHuqfdYbQR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3D3C5-1284-4CAD-87C0-0251CC819BBD}" type="slidenum">
              <a:rPr lang="pl-PL" sz="1400">
                <a:solidFill>
                  <a:srgbClr val="EAEAEA"/>
                </a:solidFill>
              </a:rPr>
              <a:pPr eaLnBrk="1" hangingPunct="1"/>
              <a:t>1</a:t>
            </a:fld>
            <a:endParaRPr lang="pl-PL" sz="1400">
              <a:solidFill>
                <a:srgbClr val="EAEAEA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4681017"/>
              </p:ext>
            </p:extLst>
          </p:nvPr>
        </p:nvGraphicFramePr>
        <p:xfrm>
          <a:off x="3733800" y="457200"/>
          <a:ext cx="4953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259632" y="3860800"/>
            <a:ext cx="43243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l-PL" sz="36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3" y="2208365"/>
            <a:ext cx="3471734" cy="26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67744" y="2420888"/>
            <a:ext cx="561662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7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idx="1"/>
          </p:nvPr>
        </p:nvSpPr>
        <p:spPr>
          <a:xfrm>
            <a:off x="539552" y="458983"/>
            <a:ext cx="7620000" cy="5619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Jeżeli figura jest symetryczna sama do siebie względem prostej </a:t>
            </a:r>
            <a:r>
              <a:rPr lang="pl-PL" sz="28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, to prostą </a:t>
            </a:r>
            <a:r>
              <a:rPr lang="pl-PL" sz="28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nazywamy </a:t>
            </a:r>
            <a:r>
              <a:rPr lang="pl-PL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osią symetrii</a:t>
            </a:r>
            <a: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tej figury.</a:t>
            </a:r>
            <a:b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Figurę, która ma oś symetrii, nazywamy</a:t>
            </a:r>
            <a:br>
              <a:rPr lang="pl-PL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figurą osiowosymetryczną</a:t>
            </a:r>
            <a:r>
              <a:rPr lang="pl-PL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D7929-7B4B-4AD9-8A0B-08BDD37FA05E}" type="slidenum">
              <a:rPr lang="pl-PL" sz="1400"/>
              <a:pPr eaLnBrk="1" hangingPunct="1"/>
              <a:t>11</a:t>
            </a:fld>
            <a:endParaRPr lang="pl-PL" sz="14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348038" y="3213100"/>
            <a:ext cx="3482975" cy="2835275"/>
          </a:xfrm>
          <a:prstGeom prst="star5">
            <a:avLst/>
          </a:prstGeom>
          <a:solidFill>
            <a:srgbClr val="FF9900"/>
          </a:solidFill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779838" y="3284538"/>
            <a:ext cx="2881312" cy="33131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9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731" y="332656"/>
            <a:ext cx="8229600" cy="86895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Oś symetrii figury</a:t>
            </a:r>
            <a:endParaRPr lang="pl-PL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2" descr="http://www.medianauka.pl/matematyka/grafika/rysunek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85938"/>
            <a:ext cx="39766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452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8618" y="476672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Przykłady figur osiowosymetrycznych: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97720"/>
            <a:ext cx="4176464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 jedną osią symetrii:</a:t>
            </a:r>
          </a:p>
        </p:txBody>
      </p:sp>
      <p:graphicFrame>
        <p:nvGraphicFramePr>
          <p:cNvPr id="9221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3284538"/>
          <a:ext cx="256222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Fotografia Photo Editor" r:id="rId3" imgW="2561905" imgH="2400635" progId="MSPhotoEd.3">
                  <p:embed/>
                </p:oleObj>
              </mc:Choice>
              <mc:Fallback>
                <p:oleObj name="Fotografia Photo Editor" r:id="rId3" imgW="2561905" imgH="240063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84538"/>
                        <a:ext cx="256222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37FB76-E9AE-4565-BDFE-555A65E360DD}" type="slidenum">
              <a:rPr lang="pl-PL" sz="1400"/>
              <a:pPr eaLnBrk="1" hangingPunct="1"/>
              <a:t>13</a:t>
            </a:fld>
            <a:endParaRPr lang="pl-PL" sz="1400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987675" y="2536825"/>
            <a:ext cx="0" cy="4321175"/>
          </a:xfrm>
          <a:prstGeom prst="line">
            <a:avLst/>
          </a:prstGeom>
          <a:noFill/>
          <a:ln w="38100">
            <a:solidFill>
              <a:srgbClr val="FF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4660900" y="1653798"/>
            <a:ext cx="43035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sz="26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 kilkoma osiami symetrii:</a:t>
            </a:r>
          </a:p>
        </p:txBody>
      </p:sp>
      <p:grpSp>
        <p:nvGrpSpPr>
          <p:cNvPr id="9224" name="Group 24"/>
          <p:cNvGrpSpPr>
            <a:grpSpLocks noChangeAspect="1"/>
          </p:cNvGrpSpPr>
          <p:nvPr/>
        </p:nvGrpSpPr>
        <p:grpSpPr bwMode="auto">
          <a:xfrm>
            <a:off x="5148263" y="2924175"/>
            <a:ext cx="3227387" cy="3006725"/>
            <a:chOff x="1899" y="1552"/>
            <a:chExt cx="2033" cy="1894"/>
          </a:xfrm>
        </p:grpSpPr>
        <p:sp>
          <p:nvSpPr>
            <p:cNvPr id="9236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899" y="1552"/>
              <a:ext cx="2033" cy="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9237" name="Group 26"/>
            <p:cNvGrpSpPr>
              <a:grpSpLocks/>
            </p:cNvGrpSpPr>
            <p:nvPr/>
          </p:nvGrpSpPr>
          <p:grpSpPr bwMode="auto">
            <a:xfrm>
              <a:off x="2052" y="1552"/>
              <a:ext cx="1724" cy="1894"/>
              <a:chOff x="2052" y="1552"/>
              <a:chExt cx="1724" cy="1894"/>
            </a:xfrm>
          </p:grpSpPr>
          <p:sp>
            <p:nvSpPr>
              <p:cNvPr id="9386" name="Freeform 27"/>
              <p:cNvSpPr>
                <a:spLocks/>
              </p:cNvSpPr>
              <p:nvPr/>
            </p:nvSpPr>
            <p:spPr bwMode="auto">
              <a:xfrm>
                <a:off x="3287" y="2117"/>
                <a:ext cx="190" cy="229"/>
              </a:xfrm>
              <a:custGeom>
                <a:avLst/>
                <a:gdLst>
                  <a:gd name="T0" fmla="*/ 0 w 379"/>
                  <a:gd name="T1" fmla="*/ 180 h 459"/>
                  <a:gd name="T2" fmla="*/ 172 w 379"/>
                  <a:gd name="T3" fmla="*/ 229 h 459"/>
                  <a:gd name="T4" fmla="*/ 190 w 379"/>
                  <a:gd name="T5" fmla="*/ 218 h 459"/>
                  <a:gd name="T6" fmla="*/ 17 w 379"/>
                  <a:gd name="T7" fmla="*/ 168 h 459"/>
                  <a:gd name="T8" fmla="*/ 59 w 379"/>
                  <a:gd name="T9" fmla="*/ 0 h 459"/>
                  <a:gd name="T10" fmla="*/ 40 w 379"/>
                  <a:gd name="T11" fmla="*/ 13 h 459"/>
                  <a:gd name="T12" fmla="*/ 0 w 379"/>
                  <a:gd name="T13" fmla="*/ 180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9" h="459">
                    <a:moveTo>
                      <a:pt x="0" y="360"/>
                    </a:moveTo>
                    <a:lnTo>
                      <a:pt x="344" y="459"/>
                    </a:lnTo>
                    <a:lnTo>
                      <a:pt x="379" y="436"/>
                    </a:lnTo>
                    <a:lnTo>
                      <a:pt x="34" y="336"/>
                    </a:lnTo>
                    <a:lnTo>
                      <a:pt x="117" y="0"/>
                    </a:lnTo>
                    <a:lnTo>
                      <a:pt x="80" y="26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87" name="Freeform 28"/>
              <p:cNvSpPr>
                <a:spLocks/>
              </p:cNvSpPr>
              <p:nvPr/>
            </p:nvSpPr>
            <p:spPr bwMode="auto">
              <a:xfrm>
                <a:off x="3287" y="2117"/>
                <a:ext cx="190" cy="229"/>
              </a:xfrm>
              <a:custGeom>
                <a:avLst/>
                <a:gdLst>
                  <a:gd name="T0" fmla="*/ 0 w 379"/>
                  <a:gd name="T1" fmla="*/ 180 h 459"/>
                  <a:gd name="T2" fmla="*/ 172 w 379"/>
                  <a:gd name="T3" fmla="*/ 229 h 459"/>
                  <a:gd name="T4" fmla="*/ 190 w 379"/>
                  <a:gd name="T5" fmla="*/ 218 h 459"/>
                  <a:gd name="T6" fmla="*/ 17 w 379"/>
                  <a:gd name="T7" fmla="*/ 168 h 459"/>
                  <a:gd name="T8" fmla="*/ 59 w 379"/>
                  <a:gd name="T9" fmla="*/ 0 h 459"/>
                  <a:gd name="T10" fmla="*/ 40 w 379"/>
                  <a:gd name="T11" fmla="*/ 13 h 459"/>
                  <a:gd name="T12" fmla="*/ 0 w 379"/>
                  <a:gd name="T13" fmla="*/ 180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9" h="459">
                    <a:moveTo>
                      <a:pt x="0" y="360"/>
                    </a:moveTo>
                    <a:lnTo>
                      <a:pt x="344" y="459"/>
                    </a:lnTo>
                    <a:lnTo>
                      <a:pt x="379" y="436"/>
                    </a:lnTo>
                    <a:lnTo>
                      <a:pt x="34" y="336"/>
                    </a:lnTo>
                    <a:lnTo>
                      <a:pt x="117" y="0"/>
                    </a:lnTo>
                    <a:lnTo>
                      <a:pt x="80" y="26"/>
                    </a:lnTo>
                    <a:lnTo>
                      <a:pt x="0" y="3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88" name="Freeform 29"/>
              <p:cNvSpPr>
                <a:spLocks/>
              </p:cNvSpPr>
              <p:nvPr/>
            </p:nvSpPr>
            <p:spPr bwMode="auto">
              <a:xfrm>
                <a:off x="3383" y="2098"/>
                <a:ext cx="158" cy="186"/>
              </a:xfrm>
              <a:custGeom>
                <a:avLst/>
                <a:gdLst>
                  <a:gd name="T0" fmla="*/ 0 w 317"/>
                  <a:gd name="T1" fmla="*/ 145 h 372"/>
                  <a:gd name="T2" fmla="*/ 139 w 317"/>
                  <a:gd name="T3" fmla="*/ 186 h 372"/>
                  <a:gd name="T4" fmla="*/ 158 w 317"/>
                  <a:gd name="T5" fmla="*/ 175 h 372"/>
                  <a:gd name="T6" fmla="*/ 19 w 317"/>
                  <a:gd name="T7" fmla="*/ 134 h 372"/>
                  <a:gd name="T8" fmla="*/ 53 w 317"/>
                  <a:gd name="T9" fmla="*/ 0 h 372"/>
                  <a:gd name="T10" fmla="*/ 32 w 317"/>
                  <a:gd name="T11" fmla="*/ 11 h 372"/>
                  <a:gd name="T12" fmla="*/ 0 w 317"/>
                  <a:gd name="T13" fmla="*/ 145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7" h="372">
                    <a:moveTo>
                      <a:pt x="0" y="289"/>
                    </a:moveTo>
                    <a:lnTo>
                      <a:pt x="278" y="372"/>
                    </a:lnTo>
                    <a:lnTo>
                      <a:pt x="317" y="349"/>
                    </a:lnTo>
                    <a:lnTo>
                      <a:pt x="39" y="267"/>
                    </a:lnTo>
                    <a:lnTo>
                      <a:pt x="106" y="0"/>
                    </a:lnTo>
                    <a:lnTo>
                      <a:pt x="65" y="21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89" name="Freeform 30"/>
              <p:cNvSpPr>
                <a:spLocks/>
              </p:cNvSpPr>
              <p:nvPr/>
            </p:nvSpPr>
            <p:spPr bwMode="auto">
              <a:xfrm>
                <a:off x="3383" y="2098"/>
                <a:ext cx="158" cy="186"/>
              </a:xfrm>
              <a:custGeom>
                <a:avLst/>
                <a:gdLst>
                  <a:gd name="T0" fmla="*/ 0 w 317"/>
                  <a:gd name="T1" fmla="*/ 145 h 372"/>
                  <a:gd name="T2" fmla="*/ 139 w 317"/>
                  <a:gd name="T3" fmla="*/ 186 h 372"/>
                  <a:gd name="T4" fmla="*/ 158 w 317"/>
                  <a:gd name="T5" fmla="*/ 175 h 372"/>
                  <a:gd name="T6" fmla="*/ 19 w 317"/>
                  <a:gd name="T7" fmla="*/ 134 h 372"/>
                  <a:gd name="T8" fmla="*/ 53 w 317"/>
                  <a:gd name="T9" fmla="*/ 0 h 372"/>
                  <a:gd name="T10" fmla="*/ 32 w 317"/>
                  <a:gd name="T11" fmla="*/ 11 h 372"/>
                  <a:gd name="T12" fmla="*/ 0 w 317"/>
                  <a:gd name="T13" fmla="*/ 145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7" h="372">
                    <a:moveTo>
                      <a:pt x="0" y="289"/>
                    </a:moveTo>
                    <a:lnTo>
                      <a:pt x="278" y="372"/>
                    </a:lnTo>
                    <a:lnTo>
                      <a:pt x="317" y="349"/>
                    </a:lnTo>
                    <a:lnTo>
                      <a:pt x="39" y="267"/>
                    </a:lnTo>
                    <a:lnTo>
                      <a:pt x="106" y="0"/>
                    </a:lnTo>
                    <a:lnTo>
                      <a:pt x="65" y="21"/>
                    </a:lnTo>
                    <a:lnTo>
                      <a:pt x="0" y="2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0" name="Freeform 31"/>
              <p:cNvSpPr>
                <a:spLocks/>
              </p:cNvSpPr>
              <p:nvPr/>
            </p:nvSpPr>
            <p:spPr bwMode="auto">
              <a:xfrm>
                <a:off x="3477" y="2079"/>
                <a:ext cx="124" cy="146"/>
              </a:xfrm>
              <a:custGeom>
                <a:avLst/>
                <a:gdLst>
                  <a:gd name="T0" fmla="*/ 0 w 249"/>
                  <a:gd name="T1" fmla="*/ 114 h 292"/>
                  <a:gd name="T2" fmla="*/ 106 w 249"/>
                  <a:gd name="T3" fmla="*/ 146 h 292"/>
                  <a:gd name="T4" fmla="*/ 124 w 249"/>
                  <a:gd name="T5" fmla="*/ 138 h 292"/>
                  <a:gd name="T6" fmla="*/ 15 w 249"/>
                  <a:gd name="T7" fmla="*/ 104 h 292"/>
                  <a:gd name="T8" fmla="*/ 40 w 249"/>
                  <a:gd name="T9" fmla="*/ 0 h 292"/>
                  <a:gd name="T10" fmla="*/ 24 w 249"/>
                  <a:gd name="T11" fmla="*/ 8 h 292"/>
                  <a:gd name="T12" fmla="*/ 0 w 249"/>
                  <a:gd name="T13" fmla="*/ 114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9" h="292">
                    <a:moveTo>
                      <a:pt x="0" y="227"/>
                    </a:moveTo>
                    <a:lnTo>
                      <a:pt x="213" y="292"/>
                    </a:lnTo>
                    <a:lnTo>
                      <a:pt x="249" y="276"/>
                    </a:lnTo>
                    <a:lnTo>
                      <a:pt x="31" y="208"/>
                    </a:lnTo>
                    <a:lnTo>
                      <a:pt x="80" y="0"/>
                    </a:lnTo>
                    <a:lnTo>
                      <a:pt x="48" y="1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1" name="Freeform 32"/>
              <p:cNvSpPr>
                <a:spLocks/>
              </p:cNvSpPr>
              <p:nvPr/>
            </p:nvSpPr>
            <p:spPr bwMode="auto">
              <a:xfrm>
                <a:off x="3477" y="2079"/>
                <a:ext cx="124" cy="146"/>
              </a:xfrm>
              <a:custGeom>
                <a:avLst/>
                <a:gdLst>
                  <a:gd name="T0" fmla="*/ 0 w 249"/>
                  <a:gd name="T1" fmla="*/ 114 h 292"/>
                  <a:gd name="T2" fmla="*/ 106 w 249"/>
                  <a:gd name="T3" fmla="*/ 146 h 292"/>
                  <a:gd name="T4" fmla="*/ 124 w 249"/>
                  <a:gd name="T5" fmla="*/ 138 h 292"/>
                  <a:gd name="T6" fmla="*/ 15 w 249"/>
                  <a:gd name="T7" fmla="*/ 104 h 292"/>
                  <a:gd name="T8" fmla="*/ 40 w 249"/>
                  <a:gd name="T9" fmla="*/ 0 h 292"/>
                  <a:gd name="T10" fmla="*/ 24 w 249"/>
                  <a:gd name="T11" fmla="*/ 8 h 292"/>
                  <a:gd name="T12" fmla="*/ 0 w 249"/>
                  <a:gd name="T13" fmla="*/ 114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9" h="292">
                    <a:moveTo>
                      <a:pt x="0" y="227"/>
                    </a:moveTo>
                    <a:lnTo>
                      <a:pt x="213" y="292"/>
                    </a:lnTo>
                    <a:lnTo>
                      <a:pt x="249" y="276"/>
                    </a:lnTo>
                    <a:lnTo>
                      <a:pt x="31" y="208"/>
                    </a:lnTo>
                    <a:lnTo>
                      <a:pt x="80" y="0"/>
                    </a:lnTo>
                    <a:lnTo>
                      <a:pt x="48" y="16"/>
                    </a:lnTo>
                    <a:lnTo>
                      <a:pt x="0" y="2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2" name="Freeform 33"/>
              <p:cNvSpPr>
                <a:spLocks/>
              </p:cNvSpPr>
              <p:nvPr/>
            </p:nvSpPr>
            <p:spPr bwMode="auto">
              <a:xfrm>
                <a:off x="3552" y="2065"/>
                <a:ext cx="93" cy="110"/>
              </a:xfrm>
              <a:custGeom>
                <a:avLst/>
                <a:gdLst>
                  <a:gd name="T0" fmla="*/ 0 w 187"/>
                  <a:gd name="T1" fmla="*/ 86 h 218"/>
                  <a:gd name="T2" fmla="*/ 80 w 187"/>
                  <a:gd name="T3" fmla="*/ 110 h 218"/>
                  <a:gd name="T4" fmla="*/ 93 w 187"/>
                  <a:gd name="T5" fmla="*/ 103 h 218"/>
                  <a:gd name="T6" fmla="*/ 13 w 187"/>
                  <a:gd name="T7" fmla="*/ 80 h 218"/>
                  <a:gd name="T8" fmla="*/ 30 w 187"/>
                  <a:gd name="T9" fmla="*/ 0 h 218"/>
                  <a:gd name="T10" fmla="*/ 18 w 187"/>
                  <a:gd name="T11" fmla="*/ 6 h 218"/>
                  <a:gd name="T12" fmla="*/ 0 w 187"/>
                  <a:gd name="T13" fmla="*/ 8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218">
                    <a:moveTo>
                      <a:pt x="0" y="170"/>
                    </a:moveTo>
                    <a:lnTo>
                      <a:pt x="160" y="218"/>
                    </a:lnTo>
                    <a:lnTo>
                      <a:pt x="187" y="204"/>
                    </a:lnTo>
                    <a:lnTo>
                      <a:pt x="26" y="158"/>
                    </a:lnTo>
                    <a:lnTo>
                      <a:pt x="61" y="0"/>
                    </a:lnTo>
                    <a:lnTo>
                      <a:pt x="36" y="1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3" name="Freeform 34"/>
              <p:cNvSpPr>
                <a:spLocks/>
              </p:cNvSpPr>
              <p:nvPr/>
            </p:nvSpPr>
            <p:spPr bwMode="auto">
              <a:xfrm>
                <a:off x="3552" y="2065"/>
                <a:ext cx="93" cy="110"/>
              </a:xfrm>
              <a:custGeom>
                <a:avLst/>
                <a:gdLst>
                  <a:gd name="T0" fmla="*/ 0 w 187"/>
                  <a:gd name="T1" fmla="*/ 86 h 218"/>
                  <a:gd name="T2" fmla="*/ 80 w 187"/>
                  <a:gd name="T3" fmla="*/ 110 h 218"/>
                  <a:gd name="T4" fmla="*/ 93 w 187"/>
                  <a:gd name="T5" fmla="*/ 103 h 218"/>
                  <a:gd name="T6" fmla="*/ 13 w 187"/>
                  <a:gd name="T7" fmla="*/ 80 h 218"/>
                  <a:gd name="T8" fmla="*/ 30 w 187"/>
                  <a:gd name="T9" fmla="*/ 0 h 218"/>
                  <a:gd name="T10" fmla="*/ 18 w 187"/>
                  <a:gd name="T11" fmla="*/ 6 h 218"/>
                  <a:gd name="T12" fmla="*/ 0 w 187"/>
                  <a:gd name="T13" fmla="*/ 8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218">
                    <a:moveTo>
                      <a:pt x="0" y="170"/>
                    </a:moveTo>
                    <a:lnTo>
                      <a:pt x="160" y="218"/>
                    </a:lnTo>
                    <a:lnTo>
                      <a:pt x="187" y="204"/>
                    </a:lnTo>
                    <a:lnTo>
                      <a:pt x="26" y="158"/>
                    </a:lnTo>
                    <a:lnTo>
                      <a:pt x="61" y="0"/>
                    </a:lnTo>
                    <a:lnTo>
                      <a:pt x="36" y="11"/>
                    </a:lnTo>
                    <a:lnTo>
                      <a:pt x="0" y="1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4" name="Freeform 35"/>
              <p:cNvSpPr>
                <a:spLocks/>
              </p:cNvSpPr>
              <p:nvPr/>
            </p:nvSpPr>
            <p:spPr bwMode="auto">
              <a:xfrm>
                <a:off x="3613" y="2053"/>
                <a:ext cx="71" cy="82"/>
              </a:xfrm>
              <a:custGeom>
                <a:avLst/>
                <a:gdLst>
                  <a:gd name="T0" fmla="*/ 0 w 141"/>
                  <a:gd name="T1" fmla="*/ 64 h 164"/>
                  <a:gd name="T2" fmla="*/ 61 w 141"/>
                  <a:gd name="T3" fmla="*/ 82 h 164"/>
                  <a:gd name="T4" fmla="*/ 71 w 141"/>
                  <a:gd name="T5" fmla="*/ 77 h 164"/>
                  <a:gd name="T6" fmla="*/ 11 w 141"/>
                  <a:gd name="T7" fmla="*/ 57 h 164"/>
                  <a:gd name="T8" fmla="*/ 23 w 141"/>
                  <a:gd name="T9" fmla="*/ 0 h 164"/>
                  <a:gd name="T10" fmla="*/ 15 w 141"/>
                  <a:gd name="T11" fmla="*/ 5 h 164"/>
                  <a:gd name="T12" fmla="*/ 0 w 141"/>
                  <a:gd name="T13" fmla="*/ 64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164">
                    <a:moveTo>
                      <a:pt x="0" y="128"/>
                    </a:moveTo>
                    <a:lnTo>
                      <a:pt x="121" y="164"/>
                    </a:lnTo>
                    <a:lnTo>
                      <a:pt x="141" y="154"/>
                    </a:lnTo>
                    <a:lnTo>
                      <a:pt x="22" y="114"/>
                    </a:lnTo>
                    <a:lnTo>
                      <a:pt x="46" y="0"/>
                    </a:lnTo>
                    <a:lnTo>
                      <a:pt x="29" y="1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5" name="Freeform 36"/>
              <p:cNvSpPr>
                <a:spLocks/>
              </p:cNvSpPr>
              <p:nvPr/>
            </p:nvSpPr>
            <p:spPr bwMode="auto">
              <a:xfrm>
                <a:off x="3613" y="2053"/>
                <a:ext cx="71" cy="82"/>
              </a:xfrm>
              <a:custGeom>
                <a:avLst/>
                <a:gdLst>
                  <a:gd name="T0" fmla="*/ 0 w 141"/>
                  <a:gd name="T1" fmla="*/ 64 h 164"/>
                  <a:gd name="T2" fmla="*/ 61 w 141"/>
                  <a:gd name="T3" fmla="*/ 82 h 164"/>
                  <a:gd name="T4" fmla="*/ 71 w 141"/>
                  <a:gd name="T5" fmla="*/ 77 h 164"/>
                  <a:gd name="T6" fmla="*/ 11 w 141"/>
                  <a:gd name="T7" fmla="*/ 57 h 164"/>
                  <a:gd name="T8" fmla="*/ 23 w 141"/>
                  <a:gd name="T9" fmla="*/ 0 h 164"/>
                  <a:gd name="T10" fmla="*/ 15 w 141"/>
                  <a:gd name="T11" fmla="*/ 5 h 164"/>
                  <a:gd name="T12" fmla="*/ 0 w 141"/>
                  <a:gd name="T13" fmla="*/ 64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164">
                    <a:moveTo>
                      <a:pt x="0" y="128"/>
                    </a:moveTo>
                    <a:lnTo>
                      <a:pt x="121" y="164"/>
                    </a:lnTo>
                    <a:lnTo>
                      <a:pt x="141" y="154"/>
                    </a:lnTo>
                    <a:lnTo>
                      <a:pt x="22" y="114"/>
                    </a:lnTo>
                    <a:lnTo>
                      <a:pt x="46" y="0"/>
                    </a:lnTo>
                    <a:lnTo>
                      <a:pt x="29" y="10"/>
                    </a:lnTo>
                    <a:lnTo>
                      <a:pt x="0" y="1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6" name="Freeform 37"/>
              <p:cNvSpPr>
                <a:spLocks/>
              </p:cNvSpPr>
              <p:nvPr/>
            </p:nvSpPr>
            <p:spPr bwMode="auto">
              <a:xfrm>
                <a:off x="3664" y="2048"/>
                <a:ext cx="46" cy="52"/>
              </a:xfrm>
              <a:custGeom>
                <a:avLst/>
                <a:gdLst>
                  <a:gd name="T0" fmla="*/ 0 w 92"/>
                  <a:gd name="T1" fmla="*/ 40 h 105"/>
                  <a:gd name="T2" fmla="*/ 38 w 92"/>
                  <a:gd name="T3" fmla="*/ 52 h 105"/>
                  <a:gd name="T4" fmla="*/ 46 w 92"/>
                  <a:gd name="T5" fmla="*/ 48 h 105"/>
                  <a:gd name="T6" fmla="*/ 10 w 92"/>
                  <a:gd name="T7" fmla="*/ 35 h 105"/>
                  <a:gd name="T8" fmla="*/ 17 w 92"/>
                  <a:gd name="T9" fmla="*/ 0 h 105"/>
                  <a:gd name="T10" fmla="*/ 9 w 92"/>
                  <a:gd name="T11" fmla="*/ 4 h 105"/>
                  <a:gd name="T12" fmla="*/ 0 w 92"/>
                  <a:gd name="T13" fmla="*/ 4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5">
                    <a:moveTo>
                      <a:pt x="0" y="81"/>
                    </a:moveTo>
                    <a:lnTo>
                      <a:pt x="75" y="105"/>
                    </a:lnTo>
                    <a:lnTo>
                      <a:pt x="92" y="96"/>
                    </a:lnTo>
                    <a:lnTo>
                      <a:pt x="19" y="71"/>
                    </a:lnTo>
                    <a:lnTo>
                      <a:pt x="34" y="0"/>
                    </a:lnTo>
                    <a:lnTo>
                      <a:pt x="17" y="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7" name="Freeform 38"/>
              <p:cNvSpPr>
                <a:spLocks/>
              </p:cNvSpPr>
              <p:nvPr/>
            </p:nvSpPr>
            <p:spPr bwMode="auto">
              <a:xfrm>
                <a:off x="3664" y="2048"/>
                <a:ext cx="46" cy="52"/>
              </a:xfrm>
              <a:custGeom>
                <a:avLst/>
                <a:gdLst>
                  <a:gd name="T0" fmla="*/ 0 w 92"/>
                  <a:gd name="T1" fmla="*/ 40 h 105"/>
                  <a:gd name="T2" fmla="*/ 38 w 92"/>
                  <a:gd name="T3" fmla="*/ 52 h 105"/>
                  <a:gd name="T4" fmla="*/ 46 w 92"/>
                  <a:gd name="T5" fmla="*/ 48 h 105"/>
                  <a:gd name="T6" fmla="*/ 10 w 92"/>
                  <a:gd name="T7" fmla="*/ 35 h 105"/>
                  <a:gd name="T8" fmla="*/ 17 w 92"/>
                  <a:gd name="T9" fmla="*/ 0 h 105"/>
                  <a:gd name="T10" fmla="*/ 9 w 92"/>
                  <a:gd name="T11" fmla="*/ 4 h 105"/>
                  <a:gd name="T12" fmla="*/ 0 w 92"/>
                  <a:gd name="T13" fmla="*/ 4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5">
                    <a:moveTo>
                      <a:pt x="0" y="81"/>
                    </a:moveTo>
                    <a:lnTo>
                      <a:pt x="75" y="105"/>
                    </a:lnTo>
                    <a:lnTo>
                      <a:pt x="92" y="96"/>
                    </a:lnTo>
                    <a:lnTo>
                      <a:pt x="19" y="71"/>
                    </a:lnTo>
                    <a:lnTo>
                      <a:pt x="34" y="0"/>
                    </a:lnTo>
                    <a:lnTo>
                      <a:pt x="17" y="8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8" name="Freeform 39"/>
              <p:cNvSpPr>
                <a:spLocks/>
              </p:cNvSpPr>
              <p:nvPr/>
            </p:nvSpPr>
            <p:spPr bwMode="auto">
              <a:xfrm>
                <a:off x="3706" y="2032"/>
                <a:ext cx="37" cy="44"/>
              </a:xfrm>
              <a:custGeom>
                <a:avLst/>
                <a:gdLst>
                  <a:gd name="T0" fmla="*/ 0 w 73"/>
                  <a:gd name="T1" fmla="*/ 34 h 88"/>
                  <a:gd name="T2" fmla="*/ 29 w 73"/>
                  <a:gd name="T3" fmla="*/ 44 h 88"/>
                  <a:gd name="T4" fmla="*/ 37 w 73"/>
                  <a:gd name="T5" fmla="*/ 39 h 88"/>
                  <a:gd name="T6" fmla="*/ 8 w 73"/>
                  <a:gd name="T7" fmla="*/ 30 h 88"/>
                  <a:gd name="T8" fmla="*/ 14 w 73"/>
                  <a:gd name="T9" fmla="*/ 0 h 88"/>
                  <a:gd name="T10" fmla="*/ 6 w 73"/>
                  <a:gd name="T11" fmla="*/ 4 h 88"/>
                  <a:gd name="T12" fmla="*/ 0 w 73"/>
                  <a:gd name="T13" fmla="*/ 34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88">
                    <a:moveTo>
                      <a:pt x="0" y="67"/>
                    </a:moveTo>
                    <a:lnTo>
                      <a:pt x="58" y="88"/>
                    </a:lnTo>
                    <a:lnTo>
                      <a:pt x="73" y="78"/>
                    </a:lnTo>
                    <a:lnTo>
                      <a:pt x="15" y="59"/>
                    </a:lnTo>
                    <a:lnTo>
                      <a:pt x="27" y="0"/>
                    </a:lnTo>
                    <a:lnTo>
                      <a:pt x="12" y="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99" name="Freeform 40"/>
              <p:cNvSpPr>
                <a:spLocks/>
              </p:cNvSpPr>
              <p:nvPr/>
            </p:nvSpPr>
            <p:spPr bwMode="auto">
              <a:xfrm>
                <a:off x="3706" y="2032"/>
                <a:ext cx="37" cy="44"/>
              </a:xfrm>
              <a:custGeom>
                <a:avLst/>
                <a:gdLst>
                  <a:gd name="T0" fmla="*/ 0 w 73"/>
                  <a:gd name="T1" fmla="*/ 34 h 88"/>
                  <a:gd name="T2" fmla="*/ 29 w 73"/>
                  <a:gd name="T3" fmla="*/ 44 h 88"/>
                  <a:gd name="T4" fmla="*/ 37 w 73"/>
                  <a:gd name="T5" fmla="*/ 39 h 88"/>
                  <a:gd name="T6" fmla="*/ 8 w 73"/>
                  <a:gd name="T7" fmla="*/ 30 h 88"/>
                  <a:gd name="T8" fmla="*/ 14 w 73"/>
                  <a:gd name="T9" fmla="*/ 0 h 88"/>
                  <a:gd name="T10" fmla="*/ 6 w 73"/>
                  <a:gd name="T11" fmla="*/ 4 h 88"/>
                  <a:gd name="T12" fmla="*/ 0 w 73"/>
                  <a:gd name="T13" fmla="*/ 34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88">
                    <a:moveTo>
                      <a:pt x="0" y="67"/>
                    </a:moveTo>
                    <a:lnTo>
                      <a:pt x="58" y="88"/>
                    </a:lnTo>
                    <a:lnTo>
                      <a:pt x="73" y="78"/>
                    </a:lnTo>
                    <a:lnTo>
                      <a:pt x="15" y="59"/>
                    </a:lnTo>
                    <a:lnTo>
                      <a:pt x="27" y="0"/>
                    </a:lnTo>
                    <a:lnTo>
                      <a:pt x="12" y="7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0" name="Freeform 41"/>
              <p:cNvSpPr>
                <a:spLocks/>
              </p:cNvSpPr>
              <p:nvPr/>
            </p:nvSpPr>
            <p:spPr bwMode="auto">
              <a:xfrm>
                <a:off x="3287" y="2653"/>
                <a:ext cx="190" cy="228"/>
              </a:xfrm>
              <a:custGeom>
                <a:avLst/>
                <a:gdLst>
                  <a:gd name="T0" fmla="*/ 0 w 379"/>
                  <a:gd name="T1" fmla="*/ 50 h 455"/>
                  <a:gd name="T2" fmla="*/ 172 w 379"/>
                  <a:gd name="T3" fmla="*/ 0 h 455"/>
                  <a:gd name="T4" fmla="*/ 190 w 379"/>
                  <a:gd name="T5" fmla="*/ 11 h 455"/>
                  <a:gd name="T6" fmla="*/ 17 w 379"/>
                  <a:gd name="T7" fmla="*/ 61 h 455"/>
                  <a:gd name="T8" fmla="*/ 59 w 379"/>
                  <a:gd name="T9" fmla="*/ 228 h 455"/>
                  <a:gd name="T10" fmla="*/ 40 w 379"/>
                  <a:gd name="T11" fmla="*/ 217 h 455"/>
                  <a:gd name="T12" fmla="*/ 0 w 379"/>
                  <a:gd name="T13" fmla="*/ 5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9" h="455">
                    <a:moveTo>
                      <a:pt x="0" y="100"/>
                    </a:moveTo>
                    <a:lnTo>
                      <a:pt x="344" y="0"/>
                    </a:lnTo>
                    <a:lnTo>
                      <a:pt x="379" y="22"/>
                    </a:lnTo>
                    <a:lnTo>
                      <a:pt x="34" y="121"/>
                    </a:lnTo>
                    <a:lnTo>
                      <a:pt x="117" y="455"/>
                    </a:lnTo>
                    <a:lnTo>
                      <a:pt x="80" y="43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1" name="Freeform 42"/>
              <p:cNvSpPr>
                <a:spLocks/>
              </p:cNvSpPr>
              <p:nvPr/>
            </p:nvSpPr>
            <p:spPr bwMode="auto">
              <a:xfrm>
                <a:off x="3287" y="2653"/>
                <a:ext cx="190" cy="228"/>
              </a:xfrm>
              <a:custGeom>
                <a:avLst/>
                <a:gdLst>
                  <a:gd name="T0" fmla="*/ 0 w 379"/>
                  <a:gd name="T1" fmla="*/ 50 h 455"/>
                  <a:gd name="T2" fmla="*/ 172 w 379"/>
                  <a:gd name="T3" fmla="*/ 0 h 455"/>
                  <a:gd name="T4" fmla="*/ 190 w 379"/>
                  <a:gd name="T5" fmla="*/ 11 h 455"/>
                  <a:gd name="T6" fmla="*/ 17 w 379"/>
                  <a:gd name="T7" fmla="*/ 61 h 455"/>
                  <a:gd name="T8" fmla="*/ 59 w 379"/>
                  <a:gd name="T9" fmla="*/ 228 h 455"/>
                  <a:gd name="T10" fmla="*/ 40 w 379"/>
                  <a:gd name="T11" fmla="*/ 217 h 455"/>
                  <a:gd name="T12" fmla="*/ 0 w 379"/>
                  <a:gd name="T13" fmla="*/ 5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9" h="455">
                    <a:moveTo>
                      <a:pt x="0" y="100"/>
                    </a:moveTo>
                    <a:lnTo>
                      <a:pt x="344" y="0"/>
                    </a:lnTo>
                    <a:lnTo>
                      <a:pt x="379" y="22"/>
                    </a:lnTo>
                    <a:lnTo>
                      <a:pt x="34" y="121"/>
                    </a:lnTo>
                    <a:lnTo>
                      <a:pt x="117" y="455"/>
                    </a:lnTo>
                    <a:lnTo>
                      <a:pt x="80" y="434"/>
                    </a:lnTo>
                    <a:lnTo>
                      <a:pt x="0" y="1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2" name="Freeform 43"/>
              <p:cNvSpPr>
                <a:spLocks/>
              </p:cNvSpPr>
              <p:nvPr/>
            </p:nvSpPr>
            <p:spPr bwMode="auto">
              <a:xfrm>
                <a:off x="3383" y="2716"/>
                <a:ext cx="158" cy="184"/>
              </a:xfrm>
              <a:custGeom>
                <a:avLst/>
                <a:gdLst>
                  <a:gd name="T0" fmla="*/ 0 w 317"/>
                  <a:gd name="T1" fmla="*/ 41 h 367"/>
                  <a:gd name="T2" fmla="*/ 139 w 317"/>
                  <a:gd name="T3" fmla="*/ 0 h 367"/>
                  <a:gd name="T4" fmla="*/ 158 w 317"/>
                  <a:gd name="T5" fmla="*/ 11 h 367"/>
                  <a:gd name="T6" fmla="*/ 19 w 317"/>
                  <a:gd name="T7" fmla="*/ 52 h 367"/>
                  <a:gd name="T8" fmla="*/ 53 w 317"/>
                  <a:gd name="T9" fmla="*/ 184 h 367"/>
                  <a:gd name="T10" fmla="*/ 32 w 317"/>
                  <a:gd name="T11" fmla="*/ 174 h 367"/>
                  <a:gd name="T12" fmla="*/ 0 w 317"/>
                  <a:gd name="T13" fmla="*/ 41 h 3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7" h="367">
                    <a:moveTo>
                      <a:pt x="0" y="81"/>
                    </a:moveTo>
                    <a:lnTo>
                      <a:pt x="278" y="0"/>
                    </a:lnTo>
                    <a:lnTo>
                      <a:pt x="317" y="21"/>
                    </a:lnTo>
                    <a:lnTo>
                      <a:pt x="39" y="103"/>
                    </a:lnTo>
                    <a:lnTo>
                      <a:pt x="106" y="367"/>
                    </a:lnTo>
                    <a:lnTo>
                      <a:pt x="65" y="34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3" name="Freeform 44"/>
              <p:cNvSpPr>
                <a:spLocks/>
              </p:cNvSpPr>
              <p:nvPr/>
            </p:nvSpPr>
            <p:spPr bwMode="auto">
              <a:xfrm>
                <a:off x="3383" y="2716"/>
                <a:ext cx="158" cy="184"/>
              </a:xfrm>
              <a:custGeom>
                <a:avLst/>
                <a:gdLst>
                  <a:gd name="T0" fmla="*/ 0 w 317"/>
                  <a:gd name="T1" fmla="*/ 41 h 367"/>
                  <a:gd name="T2" fmla="*/ 139 w 317"/>
                  <a:gd name="T3" fmla="*/ 0 h 367"/>
                  <a:gd name="T4" fmla="*/ 158 w 317"/>
                  <a:gd name="T5" fmla="*/ 11 h 367"/>
                  <a:gd name="T6" fmla="*/ 19 w 317"/>
                  <a:gd name="T7" fmla="*/ 52 h 367"/>
                  <a:gd name="T8" fmla="*/ 53 w 317"/>
                  <a:gd name="T9" fmla="*/ 184 h 367"/>
                  <a:gd name="T10" fmla="*/ 32 w 317"/>
                  <a:gd name="T11" fmla="*/ 174 h 367"/>
                  <a:gd name="T12" fmla="*/ 0 w 317"/>
                  <a:gd name="T13" fmla="*/ 41 h 3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7" h="367">
                    <a:moveTo>
                      <a:pt x="0" y="81"/>
                    </a:moveTo>
                    <a:lnTo>
                      <a:pt x="278" y="0"/>
                    </a:lnTo>
                    <a:lnTo>
                      <a:pt x="317" y="21"/>
                    </a:lnTo>
                    <a:lnTo>
                      <a:pt x="39" y="103"/>
                    </a:lnTo>
                    <a:lnTo>
                      <a:pt x="106" y="367"/>
                    </a:lnTo>
                    <a:lnTo>
                      <a:pt x="65" y="348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4" name="Freeform 45"/>
              <p:cNvSpPr>
                <a:spLocks/>
              </p:cNvSpPr>
              <p:nvPr/>
            </p:nvSpPr>
            <p:spPr bwMode="auto">
              <a:xfrm>
                <a:off x="3477" y="2776"/>
                <a:ext cx="124" cy="144"/>
              </a:xfrm>
              <a:custGeom>
                <a:avLst/>
                <a:gdLst>
                  <a:gd name="T0" fmla="*/ 0 w 249"/>
                  <a:gd name="T1" fmla="*/ 32 h 290"/>
                  <a:gd name="T2" fmla="*/ 106 w 249"/>
                  <a:gd name="T3" fmla="*/ 0 h 290"/>
                  <a:gd name="T4" fmla="*/ 124 w 249"/>
                  <a:gd name="T5" fmla="*/ 8 h 290"/>
                  <a:gd name="T6" fmla="*/ 15 w 249"/>
                  <a:gd name="T7" fmla="*/ 40 h 290"/>
                  <a:gd name="T8" fmla="*/ 40 w 249"/>
                  <a:gd name="T9" fmla="*/ 144 h 290"/>
                  <a:gd name="T10" fmla="*/ 24 w 249"/>
                  <a:gd name="T11" fmla="*/ 135 h 290"/>
                  <a:gd name="T12" fmla="*/ 0 w 249"/>
                  <a:gd name="T13" fmla="*/ 32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9" h="290">
                    <a:moveTo>
                      <a:pt x="0" y="65"/>
                    </a:moveTo>
                    <a:lnTo>
                      <a:pt x="213" y="0"/>
                    </a:lnTo>
                    <a:lnTo>
                      <a:pt x="249" y="16"/>
                    </a:lnTo>
                    <a:lnTo>
                      <a:pt x="31" y="81"/>
                    </a:lnTo>
                    <a:lnTo>
                      <a:pt x="80" y="290"/>
                    </a:lnTo>
                    <a:lnTo>
                      <a:pt x="48" y="27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5" name="Freeform 46"/>
              <p:cNvSpPr>
                <a:spLocks/>
              </p:cNvSpPr>
              <p:nvPr/>
            </p:nvSpPr>
            <p:spPr bwMode="auto">
              <a:xfrm>
                <a:off x="3477" y="2776"/>
                <a:ext cx="124" cy="144"/>
              </a:xfrm>
              <a:custGeom>
                <a:avLst/>
                <a:gdLst>
                  <a:gd name="T0" fmla="*/ 0 w 249"/>
                  <a:gd name="T1" fmla="*/ 32 h 290"/>
                  <a:gd name="T2" fmla="*/ 106 w 249"/>
                  <a:gd name="T3" fmla="*/ 0 h 290"/>
                  <a:gd name="T4" fmla="*/ 124 w 249"/>
                  <a:gd name="T5" fmla="*/ 8 h 290"/>
                  <a:gd name="T6" fmla="*/ 15 w 249"/>
                  <a:gd name="T7" fmla="*/ 40 h 290"/>
                  <a:gd name="T8" fmla="*/ 40 w 249"/>
                  <a:gd name="T9" fmla="*/ 144 h 290"/>
                  <a:gd name="T10" fmla="*/ 24 w 249"/>
                  <a:gd name="T11" fmla="*/ 135 h 290"/>
                  <a:gd name="T12" fmla="*/ 0 w 249"/>
                  <a:gd name="T13" fmla="*/ 32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9" h="290">
                    <a:moveTo>
                      <a:pt x="0" y="65"/>
                    </a:moveTo>
                    <a:lnTo>
                      <a:pt x="213" y="0"/>
                    </a:lnTo>
                    <a:lnTo>
                      <a:pt x="249" y="16"/>
                    </a:lnTo>
                    <a:lnTo>
                      <a:pt x="31" y="81"/>
                    </a:lnTo>
                    <a:lnTo>
                      <a:pt x="80" y="290"/>
                    </a:lnTo>
                    <a:lnTo>
                      <a:pt x="48" y="272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6" name="Freeform 47"/>
              <p:cNvSpPr>
                <a:spLocks/>
              </p:cNvSpPr>
              <p:nvPr/>
            </p:nvSpPr>
            <p:spPr bwMode="auto">
              <a:xfrm>
                <a:off x="3552" y="2826"/>
                <a:ext cx="93" cy="107"/>
              </a:xfrm>
              <a:custGeom>
                <a:avLst/>
                <a:gdLst>
                  <a:gd name="T0" fmla="*/ 0 w 187"/>
                  <a:gd name="T1" fmla="*/ 23 h 214"/>
                  <a:gd name="T2" fmla="*/ 80 w 187"/>
                  <a:gd name="T3" fmla="*/ 0 h 214"/>
                  <a:gd name="T4" fmla="*/ 93 w 187"/>
                  <a:gd name="T5" fmla="*/ 8 h 214"/>
                  <a:gd name="T6" fmla="*/ 13 w 187"/>
                  <a:gd name="T7" fmla="*/ 30 h 214"/>
                  <a:gd name="T8" fmla="*/ 30 w 187"/>
                  <a:gd name="T9" fmla="*/ 107 h 214"/>
                  <a:gd name="T10" fmla="*/ 18 w 187"/>
                  <a:gd name="T11" fmla="*/ 103 h 214"/>
                  <a:gd name="T12" fmla="*/ 0 w 187"/>
                  <a:gd name="T13" fmla="*/ 2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214">
                    <a:moveTo>
                      <a:pt x="0" y="46"/>
                    </a:moveTo>
                    <a:lnTo>
                      <a:pt x="160" y="0"/>
                    </a:lnTo>
                    <a:lnTo>
                      <a:pt x="187" y="15"/>
                    </a:lnTo>
                    <a:lnTo>
                      <a:pt x="26" y="60"/>
                    </a:lnTo>
                    <a:lnTo>
                      <a:pt x="61" y="214"/>
                    </a:lnTo>
                    <a:lnTo>
                      <a:pt x="36" y="205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7" name="Freeform 48"/>
              <p:cNvSpPr>
                <a:spLocks/>
              </p:cNvSpPr>
              <p:nvPr/>
            </p:nvSpPr>
            <p:spPr bwMode="auto">
              <a:xfrm>
                <a:off x="3552" y="2826"/>
                <a:ext cx="93" cy="107"/>
              </a:xfrm>
              <a:custGeom>
                <a:avLst/>
                <a:gdLst>
                  <a:gd name="T0" fmla="*/ 0 w 187"/>
                  <a:gd name="T1" fmla="*/ 23 h 214"/>
                  <a:gd name="T2" fmla="*/ 80 w 187"/>
                  <a:gd name="T3" fmla="*/ 0 h 214"/>
                  <a:gd name="T4" fmla="*/ 93 w 187"/>
                  <a:gd name="T5" fmla="*/ 8 h 214"/>
                  <a:gd name="T6" fmla="*/ 13 w 187"/>
                  <a:gd name="T7" fmla="*/ 30 h 214"/>
                  <a:gd name="T8" fmla="*/ 30 w 187"/>
                  <a:gd name="T9" fmla="*/ 107 h 214"/>
                  <a:gd name="T10" fmla="*/ 18 w 187"/>
                  <a:gd name="T11" fmla="*/ 103 h 214"/>
                  <a:gd name="T12" fmla="*/ 0 w 187"/>
                  <a:gd name="T13" fmla="*/ 2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214">
                    <a:moveTo>
                      <a:pt x="0" y="46"/>
                    </a:moveTo>
                    <a:lnTo>
                      <a:pt x="160" y="0"/>
                    </a:lnTo>
                    <a:lnTo>
                      <a:pt x="187" y="15"/>
                    </a:lnTo>
                    <a:lnTo>
                      <a:pt x="26" y="60"/>
                    </a:lnTo>
                    <a:lnTo>
                      <a:pt x="61" y="214"/>
                    </a:lnTo>
                    <a:lnTo>
                      <a:pt x="36" y="205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8" name="Freeform 49"/>
              <p:cNvSpPr>
                <a:spLocks/>
              </p:cNvSpPr>
              <p:nvPr/>
            </p:nvSpPr>
            <p:spPr bwMode="auto">
              <a:xfrm>
                <a:off x="3613" y="2864"/>
                <a:ext cx="71" cy="82"/>
              </a:xfrm>
              <a:custGeom>
                <a:avLst/>
                <a:gdLst>
                  <a:gd name="T0" fmla="*/ 0 w 141"/>
                  <a:gd name="T1" fmla="*/ 18 h 163"/>
                  <a:gd name="T2" fmla="*/ 61 w 141"/>
                  <a:gd name="T3" fmla="*/ 0 h 163"/>
                  <a:gd name="T4" fmla="*/ 71 w 141"/>
                  <a:gd name="T5" fmla="*/ 7 h 163"/>
                  <a:gd name="T6" fmla="*/ 11 w 141"/>
                  <a:gd name="T7" fmla="*/ 24 h 163"/>
                  <a:gd name="T8" fmla="*/ 23 w 141"/>
                  <a:gd name="T9" fmla="*/ 82 h 163"/>
                  <a:gd name="T10" fmla="*/ 15 w 141"/>
                  <a:gd name="T11" fmla="*/ 76 h 163"/>
                  <a:gd name="T12" fmla="*/ 0 w 141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163">
                    <a:moveTo>
                      <a:pt x="0" y="35"/>
                    </a:moveTo>
                    <a:lnTo>
                      <a:pt x="121" y="0"/>
                    </a:lnTo>
                    <a:lnTo>
                      <a:pt x="141" y="13"/>
                    </a:lnTo>
                    <a:lnTo>
                      <a:pt x="22" y="48"/>
                    </a:lnTo>
                    <a:lnTo>
                      <a:pt x="46" y="163"/>
                    </a:lnTo>
                    <a:lnTo>
                      <a:pt x="29" y="15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09" name="Freeform 50"/>
              <p:cNvSpPr>
                <a:spLocks/>
              </p:cNvSpPr>
              <p:nvPr/>
            </p:nvSpPr>
            <p:spPr bwMode="auto">
              <a:xfrm>
                <a:off x="3613" y="2864"/>
                <a:ext cx="71" cy="82"/>
              </a:xfrm>
              <a:custGeom>
                <a:avLst/>
                <a:gdLst>
                  <a:gd name="T0" fmla="*/ 0 w 141"/>
                  <a:gd name="T1" fmla="*/ 18 h 163"/>
                  <a:gd name="T2" fmla="*/ 61 w 141"/>
                  <a:gd name="T3" fmla="*/ 0 h 163"/>
                  <a:gd name="T4" fmla="*/ 71 w 141"/>
                  <a:gd name="T5" fmla="*/ 7 h 163"/>
                  <a:gd name="T6" fmla="*/ 11 w 141"/>
                  <a:gd name="T7" fmla="*/ 24 h 163"/>
                  <a:gd name="T8" fmla="*/ 23 w 141"/>
                  <a:gd name="T9" fmla="*/ 82 h 163"/>
                  <a:gd name="T10" fmla="*/ 15 w 141"/>
                  <a:gd name="T11" fmla="*/ 76 h 163"/>
                  <a:gd name="T12" fmla="*/ 0 w 141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163">
                    <a:moveTo>
                      <a:pt x="0" y="35"/>
                    </a:moveTo>
                    <a:lnTo>
                      <a:pt x="121" y="0"/>
                    </a:lnTo>
                    <a:lnTo>
                      <a:pt x="141" y="13"/>
                    </a:lnTo>
                    <a:lnTo>
                      <a:pt x="22" y="48"/>
                    </a:lnTo>
                    <a:lnTo>
                      <a:pt x="46" y="163"/>
                    </a:lnTo>
                    <a:lnTo>
                      <a:pt x="29" y="152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0" name="Freeform 51"/>
              <p:cNvSpPr>
                <a:spLocks/>
              </p:cNvSpPr>
              <p:nvPr/>
            </p:nvSpPr>
            <p:spPr bwMode="auto">
              <a:xfrm>
                <a:off x="3664" y="2899"/>
                <a:ext cx="46" cy="53"/>
              </a:xfrm>
              <a:custGeom>
                <a:avLst/>
                <a:gdLst>
                  <a:gd name="T0" fmla="*/ 0 w 92"/>
                  <a:gd name="T1" fmla="*/ 11 h 107"/>
                  <a:gd name="T2" fmla="*/ 38 w 92"/>
                  <a:gd name="T3" fmla="*/ 0 h 107"/>
                  <a:gd name="T4" fmla="*/ 46 w 92"/>
                  <a:gd name="T5" fmla="*/ 5 h 107"/>
                  <a:gd name="T6" fmla="*/ 10 w 92"/>
                  <a:gd name="T7" fmla="*/ 16 h 107"/>
                  <a:gd name="T8" fmla="*/ 17 w 92"/>
                  <a:gd name="T9" fmla="*/ 53 h 107"/>
                  <a:gd name="T10" fmla="*/ 9 w 92"/>
                  <a:gd name="T11" fmla="*/ 48 h 107"/>
                  <a:gd name="T12" fmla="*/ 0 w 92"/>
                  <a:gd name="T13" fmla="*/ 11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7">
                    <a:moveTo>
                      <a:pt x="0" y="23"/>
                    </a:moveTo>
                    <a:lnTo>
                      <a:pt x="75" y="0"/>
                    </a:lnTo>
                    <a:lnTo>
                      <a:pt x="92" y="10"/>
                    </a:lnTo>
                    <a:lnTo>
                      <a:pt x="19" y="33"/>
                    </a:lnTo>
                    <a:lnTo>
                      <a:pt x="34" y="107"/>
                    </a:lnTo>
                    <a:lnTo>
                      <a:pt x="17" y="9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1" name="Freeform 52"/>
              <p:cNvSpPr>
                <a:spLocks/>
              </p:cNvSpPr>
              <p:nvPr/>
            </p:nvSpPr>
            <p:spPr bwMode="auto">
              <a:xfrm>
                <a:off x="3664" y="2899"/>
                <a:ext cx="46" cy="53"/>
              </a:xfrm>
              <a:custGeom>
                <a:avLst/>
                <a:gdLst>
                  <a:gd name="T0" fmla="*/ 0 w 92"/>
                  <a:gd name="T1" fmla="*/ 11 h 107"/>
                  <a:gd name="T2" fmla="*/ 38 w 92"/>
                  <a:gd name="T3" fmla="*/ 0 h 107"/>
                  <a:gd name="T4" fmla="*/ 46 w 92"/>
                  <a:gd name="T5" fmla="*/ 5 h 107"/>
                  <a:gd name="T6" fmla="*/ 10 w 92"/>
                  <a:gd name="T7" fmla="*/ 16 h 107"/>
                  <a:gd name="T8" fmla="*/ 17 w 92"/>
                  <a:gd name="T9" fmla="*/ 53 h 107"/>
                  <a:gd name="T10" fmla="*/ 9 w 92"/>
                  <a:gd name="T11" fmla="*/ 48 h 107"/>
                  <a:gd name="T12" fmla="*/ 0 w 92"/>
                  <a:gd name="T13" fmla="*/ 11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7">
                    <a:moveTo>
                      <a:pt x="0" y="23"/>
                    </a:moveTo>
                    <a:lnTo>
                      <a:pt x="75" y="0"/>
                    </a:lnTo>
                    <a:lnTo>
                      <a:pt x="92" y="10"/>
                    </a:lnTo>
                    <a:lnTo>
                      <a:pt x="19" y="33"/>
                    </a:lnTo>
                    <a:lnTo>
                      <a:pt x="34" y="107"/>
                    </a:lnTo>
                    <a:lnTo>
                      <a:pt x="17" y="97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2" name="Freeform 53"/>
              <p:cNvSpPr>
                <a:spLocks/>
              </p:cNvSpPr>
              <p:nvPr/>
            </p:nvSpPr>
            <p:spPr bwMode="auto">
              <a:xfrm>
                <a:off x="3706" y="2924"/>
                <a:ext cx="37" cy="43"/>
              </a:xfrm>
              <a:custGeom>
                <a:avLst/>
                <a:gdLst>
                  <a:gd name="T0" fmla="*/ 0 w 73"/>
                  <a:gd name="T1" fmla="*/ 9 h 88"/>
                  <a:gd name="T2" fmla="*/ 29 w 73"/>
                  <a:gd name="T3" fmla="*/ 0 h 88"/>
                  <a:gd name="T4" fmla="*/ 37 w 73"/>
                  <a:gd name="T5" fmla="*/ 4 h 88"/>
                  <a:gd name="T6" fmla="*/ 8 w 73"/>
                  <a:gd name="T7" fmla="*/ 14 h 88"/>
                  <a:gd name="T8" fmla="*/ 14 w 73"/>
                  <a:gd name="T9" fmla="*/ 43 h 88"/>
                  <a:gd name="T10" fmla="*/ 6 w 73"/>
                  <a:gd name="T11" fmla="*/ 38 h 88"/>
                  <a:gd name="T12" fmla="*/ 0 w 73"/>
                  <a:gd name="T13" fmla="*/ 9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88">
                    <a:moveTo>
                      <a:pt x="0" y="18"/>
                    </a:moveTo>
                    <a:lnTo>
                      <a:pt x="58" y="0"/>
                    </a:lnTo>
                    <a:lnTo>
                      <a:pt x="73" y="9"/>
                    </a:lnTo>
                    <a:lnTo>
                      <a:pt x="15" y="28"/>
                    </a:lnTo>
                    <a:lnTo>
                      <a:pt x="27" y="88"/>
                    </a:lnTo>
                    <a:lnTo>
                      <a:pt x="12" y="7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3" name="Freeform 54"/>
              <p:cNvSpPr>
                <a:spLocks/>
              </p:cNvSpPr>
              <p:nvPr/>
            </p:nvSpPr>
            <p:spPr bwMode="auto">
              <a:xfrm>
                <a:off x="3706" y="2924"/>
                <a:ext cx="37" cy="43"/>
              </a:xfrm>
              <a:custGeom>
                <a:avLst/>
                <a:gdLst>
                  <a:gd name="T0" fmla="*/ 0 w 73"/>
                  <a:gd name="T1" fmla="*/ 9 h 88"/>
                  <a:gd name="T2" fmla="*/ 29 w 73"/>
                  <a:gd name="T3" fmla="*/ 0 h 88"/>
                  <a:gd name="T4" fmla="*/ 37 w 73"/>
                  <a:gd name="T5" fmla="*/ 4 h 88"/>
                  <a:gd name="T6" fmla="*/ 8 w 73"/>
                  <a:gd name="T7" fmla="*/ 14 h 88"/>
                  <a:gd name="T8" fmla="*/ 14 w 73"/>
                  <a:gd name="T9" fmla="*/ 43 h 88"/>
                  <a:gd name="T10" fmla="*/ 6 w 73"/>
                  <a:gd name="T11" fmla="*/ 38 h 88"/>
                  <a:gd name="T12" fmla="*/ 0 w 73"/>
                  <a:gd name="T13" fmla="*/ 9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88">
                    <a:moveTo>
                      <a:pt x="0" y="18"/>
                    </a:moveTo>
                    <a:lnTo>
                      <a:pt x="58" y="0"/>
                    </a:lnTo>
                    <a:lnTo>
                      <a:pt x="73" y="9"/>
                    </a:lnTo>
                    <a:lnTo>
                      <a:pt x="15" y="28"/>
                    </a:lnTo>
                    <a:lnTo>
                      <a:pt x="27" y="88"/>
                    </a:lnTo>
                    <a:lnTo>
                      <a:pt x="12" y="78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4" name="Freeform 55"/>
              <p:cNvSpPr>
                <a:spLocks/>
              </p:cNvSpPr>
              <p:nvPr/>
            </p:nvSpPr>
            <p:spPr bwMode="auto">
              <a:xfrm>
                <a:off x="2785" y="2909"/>
                <a:ext cx="259" cy="138"/>
              </a:xfrm>
              <a:custGeom>
                <a:avLst/>
                <a:gdLst>
                  <a:gd name="T0" fmla="*/ 128 w 517"/>
                  <a:gd name="T1" fmla="*/ 0 h 276"/>
                  <a:gd name="T2" fmla="*/ 0 w 517"/>
                  <a:gd name="T3" fmla="*/ 116 h 276"/>
                  <a:gd name="T4" fmla="*/ 0 w 517"/>
                  <a:gd name="T5" fmla="*/ 138 h 276"/>
                  <a:gd name="T6" fmla="*/ 128 w 517"/>
                  <a:gd name="T7" fmla="*/ 21 h 276"/>
                  <a:gd name="T8" fmla="*/ 259 w 517"/>
                  <a:gd name="T9" fmla="*/ 138 h 276"/>
                  <a:gd name="T10" fmla="*/ 259 w 517"/>
                  <a:gd name="T11" fmla="*/ 116 h 276"/>
                  <a:gd name="T12" fmla="*/ 128 w 517"/>
                  <a:gd name="T13" fmla="*/ 0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7" h="276">
                    <a:moveTo>
                      <a:pt x="255" y="0"/>
                    </a:moveTo>
                    <a:lnTo>
                      <a:pt x="0" y="232"/>
                    </a:lnTo>
                    <a:lnTo>
                      <a:pt x="0" y="276"/>
                    </a:lnTo>
                    <a:lnTo>
                      <a:pt x="255" y="41"/>
                    </a:lnTo>
                    <a:lnTo>
                      <a:pt x="517" y="276"/>
                    </a:lnTo>
                    <a:lnTo>
                      <a:pt x="517" y="23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5" name="Freeform 56"/>
              <p:cNvSpPr>
                <a:spLocks/>
              </p:cNvSpPr>
              <p:nvPr/>
            </p:nvSpPr>
            <p:spPr bwMode="auto">
              <a:xfrm>
                <a:off x="2785" y="2909"/>
                <a:ext cx="259" cy="138"/>
              </a:xfrm>
              <a:custGeom>
                <a:avLst/>
                <a:gdLst>
                  <a:gd name="T0" fmla="*/ 128 w 517"/>
                  <a:gd name="T1" fmla="*/ 0 h 276"/>
                  <a:gd name="T2" fmla="*/ 0 w 517"/>
                  <a:gd name="T3" fmla="*/ 116 h 276"/>
                  <a:gd name="T4" fmla="*/ 0 w 517"/>
                  <a:gd name="T5" fmla="*/ 138 h 276"/>
                  <a:gd name="T6" fmla="*/ 128 w 517"/>
                  <a:gd name="T7" fmla="*/ 21 h 276"/>
                  <a:gd name="T8" fmla="*/ 259 w 517"/>
                  <a:gd name="T9" fmla="*/ 138 h 276"/>
                  <a:gd name="T10" fmla="*/ 259 w 517"/>
                  <a:gd name="T11" fmla="*/ 116 h 276"/>
                  <a:gd name="T12" fmla="*/ 128 w 517"/>
                  <a:gd name="T13" fmla="*/ 0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7" h="276">
                    <a:moveTo>
                      <a:pt x="255" y="0"/>
                    </a:moveTo>
                    <a:lnTo>
                      <a:pt x="0" y="232"/>
                    </a:lnTo>
                    <a:lnTo>
                      <a:pt x="0" y="276"/>
                    </a:lnTo>
                    <a:lnTo>
                      <a:pt x="255" y="41"/>
                    </a:lnTo>
                    <a:lnTo>
                      <a:pt x="517" y="276"/>
                    </a:lnTo>
                    <a:lnTo>
                      <a:pt x="517" y="232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6" name="Freeform 57"/>
              <p:cNvSpPr>
                <a:spLocks/>
              </p:cNvSpPr>
              <p:nvPr/>
            </p:nvSpPr>
            <p:spPr bwMode="auto">
              <a:xfrm>
                <a:off x="2810" y="3015"/>
                <a:ext cx="209" cy="115"/>
              </a:xfrm>
              <a:custGeom>
                <a:avLst/>
                <a:gdLst>
                  <a:gd name="T0" fmla="*/ 103 w 419"/>
                  <a:gd name="T1" fmla="*/ 0 h 230"/>
                  <a:gd name="T2" fmla="*/ 0 w 419"/>
                  <a:gd name="T3" fmla="*/ 94 h 230"/>
                  <a:gd name="T4" fmla="*/ 0 w 419"/>
                  <a:gd name="T5" fmla="*/ 115 h 230"/>
                  <a:gd name="T6" fmla="*/ 103 w 419"/>
                  <a:gd name="T7" fmla="*/ 22 h 230"/>
                  <a:gd name="T8" fmla="*/ 209 w 419"/>
                  <a:gd name="T9" fmla="*/ 115 h 230"/>
                  <a:gd name="T10" fmla="*/ 209 w 419"/>
                  <a:gd name="T11" fmla="*/ 94 h 230"/>
                  <a:gd name="T12" fmla="*/ 103 w 419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9" h="230">
                    <a:moveTo>
                      <a:pt x="206" y="0"/>
                    </a:moveTo>
                    <a:lnTo>
                      <a:pt x="0" y="187"/>
                    </a:lnTo>
                    <a:lnTo>
                      <a:pt x="0" y="230"/>
                    </a:lnTo>
                    <a:lnTo>
                      <a:pt x="206" y="43"/>
                    </a:lnTo>
                    <a:lnTo>
                      <a:pt x="419" y="230"/>
                    </a:lnTo>
                    <a:lnTo>
                      <a:pt x="419" y="187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7" name="Freeform 58"/>
              <p:cNvSpPr>
                <a:spLocks/>
              </p:cNvSpPr>
              <p:nvPr/>
            </p:nvSpPr>
            <p:spPr bwMode="auto">
              <a:xfrm>
                <a:off x="2810" y="3015"/>
                <a:ext cx="209" cy="115"/>
              </a:xfrm>
              <a:custGeom>
                <a:avLst/>
                <a:gdLst>
                  <a:gd name="T0" fmla="*/ 103 w 419"/>
                  <a:gd name="T1" fmla="*/ 0 h 230"/>
                  <a:gd name="T2" fmla="*/ 0 w 419"/>
                  <a:gd name="T3" fmla="*/ 94 h 230"/>
                  <a:gd name="T4" fmla="*/ 0 w 419"/>
                  <a:gd name="T5" fmla="*/ 115 h 230"/>
                  <a:gd name="T6" fmla="*/ 103 w 419"/>
                  <a:gd name="T7" fmla="*/ 22 h 230"/>
                  <a:gd name="T8" fmla="*/ 209 w 419"/>
                  <a:gd name="T9" fmla="*/ 115 h 230"/>
                  <a:gd name="T10" fmla="*/ 209 w 419"/>
                  <a:gd name="T11" fmla="*/ 94 h 230"/>
                  <a:gd name="T12" fmla="*/ 103 w 419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9" h="230">
                    <a:moveTo>
                      <a:pt x="206" y="0"/>
                    </a:moveTo>
                    <a:lnTo>
                      <a:pt x="0" y="187"/>
                    </a:lnTo>
                    <a:lnTo>
                      <a:pt x="0" y="230"/>
                    </a:lnTo>
                    <a:lnTo>
                      <a:pt x="206" y="43"/>
                    </a:lnTo>
                    <a:lnTo>
                      <a:pt x="419" y="230"/>
                    </a:lnTo>
                    <a:lnTo>
                      <a:pt x="419" y="187"/>
                    </a:lnTo>
                    <a:lnTo>
                      <a:pt x="20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8" name="Freeform 59"/>
              <p:cNvSpPr>
                <a:spLocks/>
              </p:cNvSpPr>
              <p:nvPr/>
            </p:nvSpPr>
            <p:spPr bwMode="auto">
              <a:xfrm>
                <a:off x="2833" y="3117"/>
                <a:ext cx="160" cy="91"/>
              </a:xfrm>
              <a:custGeom>
                <a:avLst/>
                <a:gdLst>
                  <a:gd name="T0" fmla="*/ 79 w 320"/>
                  <a:gd name="T1" fmla="*/ 0 h 182"/>
                  <a:gd name="T2" fmla="*/ 0 w 320"/>
                  <a:gd name="T3" fmla="*/ 73 h 182"/>
                  <a:gd name="T4" fmla="*/ 0 w 320"/>
                  <a:gd name="T5" fmla="*/ 91 h 182"/>
                  <a:gd name="T6" fmla="*/ 79 w 320"/>
                  <a:gd name="T7" fmla="*/ 17 h 182"/>
                  <a:gd name="T8" fmla="*/ 160 w 320"/>
                  <a:gd name="T9" fmla="*/ 91 h 182"/>
                  <a:gd name="T10" fmla="*/ 160 w 320"/>
                  <a:gd name="T11" fmla="*/ 73 h 182"/>
                  <a:gd name="T12" fmla="*/ 79 w 320"/>
                  <a:gd name="T13" fmla="*/ 0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0" h="182">
                    <a:moveTo>
                      <a:pt x="158" y="0"/>
                    </a:moveTo>
                    <a:lnTo>
                      <a:pt x="0" y="146"/>
                    </a:lnTo>
                    <a:lnTo>
                      <a:pt x="0" y="182"/>
                    </a:lnTo>
                    <a:lnTo>
                      <a:pt x="158" y="33"/>
                    </a:lnTo>
                    <a:lnTo>
                      <a:pt x="320" y="182"/>
                    </a:lnTo>
                    <a:lnTo>
                      <a:pt x="320" y="14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19" name="Freeform 60"/>
              <p:cNvSpPr>
                <a:spLocks/>
              </p:cNvSpPr>
              <p:nvPr/>
            </p:nvSpPr>
            <p:spPr bwMode="auto">
              <a:xfrm>
                <a:off x="2833" y="3117"/>
                <a:ext cx="160" cy="91"/>
              </a:xfrm>
              <a:custGeom>
                <a:avLst/>
                <a:gdLst>
                  <a:gd name="T0" fmla="*/ 79 w 320"/>
                  <a:gd name="T1" fmla="*/ 0 h 182"/>
                  <a:gd name="T2" fmla="*/ 0 w 320"/>
                  <a:gd name="T3" fmla="*/ 73 h 182"/>
                  <a:gd name="T4" fmla="*/ 0 w 320"/>
                  <a:gd name="T5" fmla="*/ 91 h 182"/>
                  <a:gd name="T6" fmla="*/ 79 w 320"/>
                  <a:gd name="T7" fmla="*/ 17 h 182"/>
                  <a:gd name="T8" fmla="*/ 160 w 320"/>
                  <a:gd name="T9" fmla="*/ 91 h 182"/>
                  <a:gd name="T10" fmla="*/ 160 w 320"/>
                  <a:gd name="T11" fmla="*/ 73 h 182"/>
                  <a:gd name="T12" fmla="*/ 79 w 320"/>
                  <a:gd name="T13" fmla="*/ 0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0" h="182">
                    <a:moveTo>
                      <a:pt x="158" y="0"/>
                    </a:moveTo>
                    <a:lnTo>
                      <a:pt x="0" y="146"/>
                    </a:lnTo>
                    <a:lnTo>
                      <a:pt x="0" y="182"/>
                    </a:lnTo>
                    <a:lnTo>
                      <a:pt x="158" y="33"/>
                    </a:lnTo>
                    <a:lnTo>
                      <a:pt x="320" y="182"/>
                    </a:lnTo>
                    <a:lnTo>
                      <a:pt x="320" y="146"/>
                    </a:lnTo>
                    <a:lnTo>
                      <a:pt x="15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0" name="Freeform 61"/>
              <p:cNvSpPr>
                <a:spLocks/>
              </p:cNvSpPr>
              <p:nvPr/>
            </p:nvSpPr>
            <p:spPr bwMode="auto">
              <a:xfrm>
                <a:off x="2855" y="3201"/>
                <a:ext cx="118" cy="66"/>
              </a:xfrm>
              <a:custGeom>
                <a:avLst/>
                <a:gdLst>
                  <a:gd name="T0" fmla="*/ 58 w 237"/>
                  <a:gd name="T1" fmla="*/ 0 h 131"/>
                  <a:gd name="T2" fmla="*/ 0 w 237"/>
                  <a:gd name="T3" fmla="*/ 54 h 131"/>
                  <a:gd name="T4" fmla="*/ 0 w 237"/>
                  <a:gd name="T5" fmla="*/ 66 h 131"/>
                  <a:gd name="T6" fmla="*/ 58 w 237"/>
                  <a:gd name="T7" fmla="*/ 12 h 131"/>
                  <a:gd name="T8" fmla="*/ 118 w 237"/>
                  <a:gd name="T9" fmla="*/ 66 h 131"/>
                  <a:gd name="T10" fmla="*/ 118 w 237"/>
                  <a:gd name="T11" fmla="*/ 54 h 131"/>
                  <a:gd name="T12" fmla="*/ 58 w 237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7" h="131">
                    <a:moveTo>
                      <a:pt x="116" y="0"/>
                    </a:moveTo>
                    <a:lnTo>
                      <a:pt x="0" y="107"/>
                    </a:lnTo>
                    <a:lnTo>
                      <a:pt x="0" y="131"/>
                    </a:lnTo>
                    <a:lnTo>
                      <a:pt x="116" y="23"/>
                    </a:lnTo>
                    <a:lnTo>
                      <a:pt x="237" y="131"/>
                    </a:lnTo>
                    <a:lnTo>
                      <a:pt x="237" y="10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1" name="Freeform 62"/>
              <p:cNvSpPr>
                <a:spLocks/>
              </p:cNvSpPr>
              <p:nvPr/>
            </p:nvSpPr>
            <p:spPr bwMode="auto">
              <a:xfrm>
                <a:off x="2855" y="3201"/>
                <a:ext cx="118" cy="66"/>
              </a:xfrm>
              <a:custGeom>
                <a:avLst/>
                <a:gdLst>
                  <a:gd name="T0" fmla="*/ 58 w 237"/>
                  <a:gd name="T1" fmla="*/ 0 h 131"/>
                  <a:gd name="T2" fmla="*/ 0 w 237"/>
                  <a:gd name="T3" fmla="*/ 54 h 131"/>
                  <a:gd name="T4" fmla="*/ 0 w 237"/>
                  <a:gd name="T5" fmla="*/ 66 h 131"/>
                  <a:gd name="T6" fmla="*/ 58 w 237"/>
                  <a:gd name="T7" fmla="*/ 12 h 131"/>
                  <a:gd name="T8" fmla="*/ 118 w 237"/>
                  <a:gd name="T9" fmla="*/ 66 h 131"/>
                  <a:gd name="T10" fmla="*/ 118 w 237"/>
                  <a:gd name="T11" fmla="*/ 54 h 131"/>
                  <a:gd name="T12" fmla="*/ 58 w 237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7" h="131">
                    <a:moveTo>
                      <a:pt x="116" y="0"/>
                    </a:moveTo>
                    <a:lnTo>
                      <a:pt x="0" y="107"/>
                    </a:lnTo>
                    <a:lnTo>
                      <a:pt x="0" y="131"/>
                    </a:lnTo>
                    <a:lnTo>
                      <a:pt x="116" y="23"/>
                    </a:lnTo>
                    <a:lnTo>
                      <a:pt x="237" y="131"/>
                    </a:lnTo>
                    <a:lnTo>
                      <a:pt x="237" y="107"/>
                    </a:lnTo>
                    <a:lnTo>
                      <a:pt x="1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2" name="Freeform 63"/>
              <p:cNvSpPr>
                <a:spLocks/>
              </p:cNvSpPr>
              <p:nvPr/>
            </p:nvSpPr>
            <p:spPr bwMode="auto">
              <a:xfrm>
                <a:off x="2870" y="3269"/>
                <a:ext cx="88" cy="51"/>
              </a:xfrm>
              <a:custGeom>
                <a:avLst/>
                <a:gdLst>
                  <a:gd name="T0" fmla="*/ 42 w 177"/>
                  <a:gd name="T1" fmla="*/ 0 h 104"/>
                  <a:gd name="T2" fmla="*/ 0 w 177"/>
                  <a:gd name="T3" fmla="*/ 40 h 104"/>
                  <a:gd name="T4" fmla="*/ 0 w 177"/>
                  <a:gd name="T5" fmla="*/ 51 h 104"/>
                  <a:gd name="T6" fmla="*/ 42 w 177"/>
                  <a:gd name="T7" fmla="*/ 10 h 104"/>
                  <a:gd name="T8" fmla="*/ 88 w 177"/>
                  <a:gd name="T9" fmla="*/ 51 h 104"/>
                  <a:gd name="T10" fmla="*/ 88 w 177"/>
                  <a:gd name="T11" fmla="*/ 40 h 104"/>
                  <a:gd name="T12" fmla="*/ 42 w 177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04">
                    <a:moveTo>
                      <a:pt x="85" y="0"/>
                    </a:moveTo>
                    <a:lnTo>
                      <a:pt x="0" y="81"/>
                    </a:lnTo>
                    <a:lnTo>
                      <a:pt x="0" y="104"/>
                    </a:lnTo>
                    <a:lnTo>
                      <a:pt x="85" y="20"/>
                    </a:lnTo>
                    <a:lnTo>
                      <a:pt x="177" y="104"/>
                    </a:lnTo>
                    <a:lnTo>
                      <a:pt x="177" y="8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3" name="Freeform 64"/>
              <p:cNvSpPr>
                <a:spLocks/>
              </p:cNvSpPr>
              <p:nvPr/>
            </p:nvSpPr>
            <p:spPr bwMode="auto">
              <a:xfrm>
                <a:off x="2870" y="3269"/>
                <a:ext cx="88" cy="51"/>
              </a:xfrm>
              <a:custGeom>
                <a:avLst/>
                <a:gdLst>
                  <a:gd name="T0" fmla="*/ 42 w 177"/>
                  <a:gd name="T1" fmla="*/ 0 h 104"/>
                  <a:gd name="T2" fmla="*/ 0 w 177"/>
                  <a:gd name="T3" fmla="*/ 40 h 104"/>
                  <a:gd name="T4" fmla="*/ 0 w 177"/>
                  <a:gd name="T5" fmla="*/ 51 h 104"/>
                  <a:gd name="T6" fmla="*/ 42 w 177"/>
                  <a:gd name="T7" fmla="*/ 10 h 104"/>
                  <a:gd name="T8" fmla="*/ 88 w 177"/>
                  <a:gd name="T9" fmla="*/ 51 h 104"/>
                  <a:gd name="T10" fmla="*/ 88 w 177"/>
                  <a:gd name="T11" fmla="*/ 40 h 104"/>
                  <a:gd name="T12" fmla="*/ 42 w 177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04">
                    <a:moveTo>
                      <a:pt x="85" y="0"/>
                    </a:moveTo>
                    <a:lnTo>
                      <a:pt x="0" y="81"/>
                    </a:lnTo>
                    <a:lnTo>
                      <a:pt x="0" y="104"/>
                    </a:lnTo>
                    <a:lnTo>
                      <a:pt x="85" y="20"/>
                    </a:lnTo>
                    <a:lnTo>
                      <a:pt x="177" y="104"/>
                    </a:lnTo>
                    <a:lnTo>
                      <a:pt x="177" y="81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4" name="Freeform 65"/>
              <p:cNvSpPr>
                <a:spLocks/>
              </p:cNvSpPr>
              <p:nvPr/>
            </p:nvSpPr>
            <p:spPr bwMode="auto">
              <a:xfrm>
                <a:off x="2886" y="3324"/>
                <a:ext cx="55" cy="35"/>
              </a:xfrm>
              <a:custGeom>
                <a:avLst/>
                <a:gdLst>
                  <a:gd name="T0" fmla="*/ 27 w 109"/>
                  <a:gd name="T1" fmla="*/ 0 h 70"/>
                  <a:gd name="T2" fmla="*/ 0 w 109"/>
                  <a:gd name="T3" fmla="*/ 26 h 70"/>
                  <a:gd name="T4" fmla="*/ 0 w 109"/>
                  <a:gd name="T5" fmla="*/ 35 h 70"/>
                  <a:gd name="T6" fmla="*/ 27 w 109"/>
                  <a:gd name="T7" fmla="*/ 10 h 70"/>
                  <a:gd name="T8" fmla="*/ 55 w 109"/>
                  <a:gd name="T9" fmla="*/ 35 h 70"/>
                  <a:gd name="T10" fmla="*/ 55 w 109"/>
                  <a:gd name="T11" fmla="*/ 26 h 70"/>
                  <a:gd name="T12" fmla="*/ 27 w 109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9" h="70">
                    <a:moveTo>
                      <a:pt x="53" y="0"/>
                    </a:moveTo>
                    <a:lnTo>
                      <a:pt x="0" y="52"/>
                    </a:lnTo>
                    <a:lnTo>
                      <a:pt x="0" y="70"/>
                    </a:lnTo>
                    <a:lnTo>
                      <a:pt x="53" y="20"/>
                    </a:lnTo>
                    <a:lnTo>
                      <a:pt x="109" y="70"/>
                    </a:lnTo>
                    <a:lnTo>
                      <a:pt x="109" y="5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5" name="Freeform 66"/>
              <p:cNvSpPr>
                <a:spLocks/>
              </p:cNvSpPr>
              <p:nvPr/>
            </p:nvSpPr>
            <p:spPr bwMode="auto">
              <a:xfrm>
                <a:off x="2886" y="3324"/>
                <a:ext cx="55" cy="35"/>
              </a:xfrm>
              <a:custGeom>
                <a:avLst/>
                <a:gdLst>
                  <a:gd name="T0" fmla="*/ 27 w 109"/>
                  <a:gd name="T1" fmla="*/ 0 h 70"/>
                  <a:gd name="T2" fmla="*/ 0 w 109"/>
                  <a:gd name="T3" fmla="*/ 26 h 70"/>
                  <a:gd name="T4" fmla="*/ 0 w 109"/>
                  <a:gd name="T5" fmla="*/ 35 h 70"/>
                  <a:gd name="T6" fmla="*/ 27 w 109"/>
                  <a:gd name="T7" fmla="*/ 10 h 70"/>
                  <a:gd name="T8" fmla="*/ 55 w 109"/>
                  <a:gd name="T9" fmla="*/ 35 h 70"/>
                  <a:gd name="T10" fmla="*/ 55 w 109"/>
                  <a:gd name="T11" fmla="*/ 26 h 70"/>
                  <a:gd name="T12" fmla="*/ 27 w 109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9" h="70">
                    <a:moveTo>
                      <a:pt x="53" y="0"/>
                    </a:moveTo>
                    <a:lnTo>
                      <a:pt x="0" y="52"/>
                    </a:lnTo>
                    <a:lnTo>
                      <a:pt x="0" y="70"/>
                    </a:lnTo>
                    <a:lnTo>
                      <a:pt x="53" y="20"/>
                    </a:lnTo>
                    <a:lnTo>
                      <a:pt x="109" y="70"/>
                    </a:lnTo>
                    <a:lnTo>
                      <a:pt x="109" y="52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6" name="Freeform 67"/>
              <p:cNvSpPr>
                <a:spLocks/>
              </p:cNvSpPr>
              <p:nvPr/>
            </p:nvSpPr>
            <p:spPr bwMode="auto">
              <a:xfrm>
                <a:off x="2891" y="3370"/>
                <a:ext cx="44" cy="27"/>
              </a:xfrm>
              <a:custGeom>
                <a:avLst/>
                <a:gdLst>
                  <a:gd name="T0" fmla="*/ 21 w 89"/>
                  <a:gd name="T1" fmla="*/ 0 h 55"/>
                  <a:gd name="T2" fmla="*/ 0 w 89"/>
                  <a:gd name="T3" fmla="*/ 20 h 55"/>
                  <a:gd name="T4" fmla="*/ 0 w 89"/>
                  <a:gd name="T5" fmla="*/ 27 h 55"/>
                  <a:gd name="T6" fmla="*/ 21 w 89"/>
                  <a:gd name="T7" fmla="*/ 7 h 55"/>
                  <a:gd name="T8" fmla="*/ 44 w 89"/>
                  <a:gd name="T9" fmla="*/ 27 h 55"/>
                  <a:gd name="T10" fmla="*/ 44 w 89"/>
                  <a:gd name="T11" fmla="*/ 20 h 55"/>
                  <a:gd name="T12" fmla="*/ 21 w 89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55">
                    <a:moveTo>
                      <a:pt x="43" y="0"/>
                    </a:moveTo>
                    <a:lnTo>
                      <a:pt x="0" y="40"/>
                    </a:lnTo>
                    <a:lnTo>
                      <a:pt x="0" y="55"/>
                    </a:lnTo>
                    <a:lnTo>
                      <a:pt x="43" y="14"/>
                    </a:lnTo>
                    <a:lnTo>
                      <a:pt x="89" y="55"/>
                    </a:lnTo>
                    <a:lnTo>
                      <a:pt x="89" y="4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7" name="Freeform 68"/>
              <p:cNvSpPr>
                <a:spLocks/>
              </p:cNvSpPr>
              <p:nvPr/>
            </p:nvSpPr>
            <p:spPr bwMode="auto">
              <a:xfrm>
                <a:off x="2891" y="3370"/>
                <a:ext cx="44" cy="27"/>
              </a:xfrm>
              <a:custGeom>
                <a:avLst/>
                <a:gdLst>
                  <a:gd name="T0" fmla="*/ 21 w 89"/>
                  <a:gd name="T1" fmla="*/ 0 h 55"/>
                  <a:gd name="T2" fmla="*/ 0 w 89"/>
                  <a:gd name="T3" fmla="*/ 20 h 55"/>
                  <a:gd name="T4" fmla="*/ 0 w 89"/>
                  <a:gd name="T5" fmla="*/ 27 h 55"/>
                  <a:gd name="T6" fmla="*/ 21 w 89"/>
                  <a:gd name="T7" fmla="*/ 7 h 55"/>
                  <a:gd name="T8" fmla="*/ 44 w 89"/>
                  <a:gd name="T9" fmla="*/ 27 h 55"/>
                  <a:gd name="T10" fmla="*/ 44 w 89"/>
                  <a:gd name="T11" fmla="*/ 20 h 55"/>
                  <a:gd name="T12" fmla="*/ 21 w 89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55">
                    <a:moveTo>
                      <a:pt x="43" y="0"/>
                    </a:moveTo>
                    <a:lnTo>
                      <a:pt x="0" y="40"/>
                    </a:lnTo>
                    <a:lnTo>
                      <a:pt x="0" y="55"/>
                    </a:lnTo>
                    <a:lnTo>
                      <a:pt x="43" y="14"/>
                    </a:lnTo>
                    <a:lnTo>
                      <a:pt x="89" y="55"/>
                    </a:lnTo>
                    <a:lnTo>
                      <a:pt x="89" y="40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8" name="Freeform 69"/>
              <p:cNvSpPr>
                <a:spLocks/>
              </p:cNvSpPr>
              <p:nvPr/>
            </p:nvSpPr>
            <p:spPr bwMode="auto">
              <a:xfrm>
                <a:off x="2352" y="2653"/>
                <a:ext cx="190" cy="228"/>
              </a:xfrm>
              <a:custGeom>
                <a:avLst/>
                <a:gdLst>
                  <a:gd name="T0" fmla="*/ 190 w 382"/>
                  <a:gd name="T1" fmla="*/ 50 h 455"/>
                  <a:gd name="T2" fmla="*/ 18 w 382"/>
                  <a:gd name="T3" fmla="*/ 0 h 455"/>
                  <a:gd name="T4" fmla="*/ 0 w 382"/>
                  <a:gd name="T5" fmla="*/ 11 h 455"/>
                  <a:gd name="T6" fmla="*/ 171 w 382"/>
                  <a:gd name="T7" fmla="*/ 61 h 455"/>
                  <a:gd name="T8" fmla="*/ 131 w 382"/>
                  <a:gd name="T9" fmla="*/ 228 h 455"/>
                  <a:gd name="T10" fmla="*/ 148 w 382"/>
                  <a:gd name="T11" fmla="*/ 217 h 455"/>
                  <a:gd name="T12" fmla="*/ 190 w 382"/>
                  <a:gd name="T13" fmla="*/ 5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" h="455">
                    <a:moveTo>
                      <a:pt x="382" y="100"/>
                    </a:moveTo>
                    <a:lnTo>
                      <a:pt x="36" y="0"/>
                    </a:lnTo>
                    <a:lnTo>
                      <a:pt x="0" y="22"/>
                    </a:lnTo>
                    <a:lnTo>
                      <a:pt x="344" y="121"/>
                    </a:lnTo>
                    <a:lnTo>
                      <a:pt x="263" y="455"/>
                    </a:lnTo>
                    <a:lnTo>
                      <a:pt x="298" y="434"/>
                    </a:lnTo>
                    <a:lnTo>
                      <a:pt x="382" y="10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29" name="Freeform 70"/>
              <p:cNvSpPr>
                <a:spLocks/>
              </p:cNvSpPr>
              <p:nvPr/>
            </p:nvSpPr>
            <p:spPr bwMode="auto">
              <a:xfrm>
                <a:off x="2352" y="2653"/>
                <a:ext cx="190" cy="228"/>
              </a:xfrm>
              <a:custGeom>
                <a:avLst/>
                <a:gdLst>
                  <a:gd name="T0" fmla="*/ 190 w 382"/>
                  <a:gd name="T1" fmla="*/ 50 h 455"/>
                  <a:gd name="T2" fmla="*/ 18 w 382"/>
                  <a:gd name="T3" fmla="*/ 0 h 455"/>
                  <a:gd name="T4" fmla="*/ 0 w 382"/>
                  <a:gd name="T5" fmla="*/ 11 h 455"/>
                  <a:gd name="T6" fmla="*/ 171 w 382"/>
                  <a:gd name="T7" fmla="*/ 61 h 455"/>
                  <a:gd name="T8" fmla="*/ 131 w 382"/>
                  <a:gd name="T9" fmla="*/ 228 h 455"/>
                  <a:gd name="T10" fmla="*/ 148 w 382"/>
                  <a:gd name="T11" fmla="*/ 217 h 455"/>
                  <a:gd name="T12" fmla="*/ 190 w 382"/>
                  <a:gd name="T13" fmla="*/ 5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" h="455">
                    <a:moveTo>
                      <a:pt x="382" y="100"/>
                    </a:moveTo>
                    <a:lnTo>
                      <a:pt x="36" y="0"/>
                    </a:lnTo>
                    <a:lnTo>
                      <a:pt x="0" y="22"/>
                    </a:lnTo>
                    <a:lnTo>
                      <a:pt x="344" y="121"/>
                    </a:lnTo>
                    <a:lnTo>
                      <a:pt x="263" y="455"/>
                    </a:lnTo>
                    <a:lnTo>
                      <a:pt x="298" y="434"/>
                    </a:lnTo>
                    <a:lnTo>
                      <a:pt x="382" y="1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0" name="Freeform 71"/>
              <p:cNvSpPr>
                <a:spLocks/>
              </p:cNvSpPr>
              <p:nvPr/>
            </p:nvSpPr>
            <p:spPr bwMode="auto">
              <a:xfrm>
                <a:off x="2288" y="2716"/>
                <a:ext cx="157" cy="184"/>
              </a:xfrm>
              <a:custGeom>
                <a:avLst/>
                <a:gdLst>
                  <a:gd name="T0" fmla="*/ 157 w 315"/>
                  <a:gd name="T1" fmla="*/ 41 h 367"/>
                  <a:gd name="T2" fmla="*/ 19 w 315"/>
                  <a:gd name="T3" fmla="*/ 0 h 367"/>
                  <a:gd name="T4" fmla="*/ 0 w 315"/>
                  <a:gd name="T5" fmla="*/ 11 h 367"/>
                  <a:gd name="T6" fmla="*/ 137 w 315"/>
                  <a:gd name="T7" fmla="*/ 52 h 367"/>
                  <a:gd name="T8" fmla="*/ 104 w 315"/>
                  <a:gd name="T9" fmla="*/ 184 h 367"/>
                  <a:gd name="T10" fmla="*/ 126 w 315"/>
                  <a:gd name="T11" fmla="*/ 174 h 367"/>
                  <a:gd name="T12" fmla="*/ 157 w 315"/>
                  <a:gd name="T13" fmla="*/ 41 h 3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5" h="367">
                    <a:moveTo>
                      <a:pt x="315" y="81"/>
                    </a:moveTo>
                    <a:lnTo>
                      <a:pt x="39" y="0"/>
                    </a:lnTo>
                    <a:lnTo>
                      <a:pt x="0" y="21"/>
                    </a:lnTo>
                    <a:lnTo>
                      <a:pt x="274" y="103"/>
                    </a:lnTo>
                    <a:lnTo>
                      <a:pt x="209" y="367"/>
                    </a:lnTo>
                    <a:lnTo>
                      <a:pt x="252" y="348"/>
                    </a:lnTo>
                    <a:lnTo>
                      <a:pt x="315" y="8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1" name="Freeform 72"/>
              <p:cNvSpPr>
                <a:spLocks/>
              </p:cNvSpPr>
              <p:nvPr/>
            </p:nvSpPr>
            <p:spPr bwMode="auto">
              <a:xfrm>
                <a:off x="2288" y="2716"/>
                <a:ext cx="157" cy="184"/>
              </a:xfrm>
              <a:custGeom>
                <a:avLst/>
                <a:gdLst>
                  <a:gd name="T0" fmla="*/ 157 w 315"/>
                  <a:gd name="T1" fmla="*/ 41 h 367"/>
                  <a:gd name="T2" fmla="*/ 19 w 315"/>
                  <a:gd name="T3" fmla="*/ 0 h 367"/>
                  <a:gd name="T4" fmla="*/ 0 w 315"/>
                  <a:gd name="T5" fmla="*/ 11 h 367"/>
                  <a:gd name="T6" fmla="*/ 137 w 315"/>
                  <a:gd name="T7" fmla="*/ 52 h 367"/>
                  <a:gd name="T8" fmla="*/ 104 w 315"/>
                  <a:gd name="T9" fmla="*/ 184 h 367"/>
                  <a:gd name="T10" fmla="*/ 126 w 315"/>
                  <a:gd name="T11" fmla="*/ 174 h 367"/>
                  <a:gd name="T12" fmla="*/ 157 w 315"/>
                  <a:gd name="T13" fmla="*/ 41 h 3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5" h="367">
                    <a:moveTo>
                      <a:pt x="315" y="81"/>
                    </a:moveTo>
                    <a:lnTo>
                      <a:pt x="39" y="0"/>
                    </a:lnTo>
                    <a:lnTo>
                      <a:pt x="0" y="21"/>
                    </a:lnTo>
                    <a:lnTo>
                      <a:pt x="274" y="103"/>
                    </a:lnTo>
                    <a:lnTo>
                      <a:pt x="209" y="367"/>
                    </a:lnTo>
                    <a:lnTo>
                      <a:pt x="252" y="348"/>
                    </a:lnTo>
                    <a:lnTo>
                      <a:pt x="315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2" name="Freeform 73"/>
              <p:cNvSpPr>
                <a:spLocks/>
              </p:cNvSpPr>
              <p:nvPr/>
            </p:nvSpPr>
            <p:spPr bwMode="auto">
              <a:xfrm>
                <a:off x="2228" y="2776"/>
                <a:ext cx="124" cy="144"/>
              </a:xfrm>
              <a:custGeom>
                <a:avLst/>
                <a:gdLst>
                  <a:gd name="T0" fmla="*/ 124 w 246"/>
                  <a:gd name="T1" fmla="*/ 32 h 290"/>
                  <a:gd name="T2" fmla="*/ 17 w 246"/>
                  <a:gd name="T3" fmla="*/ 0 h 290"/>
                  <a:gd name="T4" fmla="*/ 0 w 246"/>
                  <a:gd name="T5" fmla="*/ 8 h 290"/>
                  <a:gd name="T6" fmla="*/ 109 w 246"/>
                  <a:gd name="T7" fmla="*/ 40 h 290"/>
                  <a:gd name="T8" fmla="*/ 84 w 246"/>
                  <a:gd name="T9" fmla="*/ 144 h 290"/>
                  <a:gd name="T10" fmla="*/ 99 w 246"/>
                  <a:gd name="T11" fmla="*/ 135 h 290"/>
                  <a:gd name="T12" fmla="*/ 124 w 246"/>
                  <a:gd name="T13" fmla="*/ 32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" h="290">
                    <a:moveTo>
                      <a:pt x="246" y="65"/>
                    </a:moveTo>
                    <a:lnTo>
                      <a:pt x="34" y="0"/>
                    </a:lnTo>
                    <a:lnTo>
                      <a:pt x="0" y="16"/>
                    </a:lnTo>
                    <a:lnTo>
                      <a:pt x="216" y="81"/>
                    </a:lnTo>
                    <a:lnTo>
                      <a:pt x="166" y="290"/>
                    </a:lnTo>
                    <a:lnTo>
                      <a:pt x="197" y="272"/>
                    </a:lnTo>
                    <a:lnTo>
                      <a:pt x="246" y="6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3" name="Freeform 74"/>
              <p:cNvSpPr>
                <a:spLocks/>
              </p:cNvSpPr>
              <p:nvPr/>
            </p:nvSpPr>
            <p:spPr bwMode="auto">
              <a:xfrm>
                <a:off x="2228" y="2776"/>
                <a:ext cx="124" cy="144"/>
              </a:xfrm>
              <a:custGeom>
                <a:avLst/>
                <a:gdLst>
                  <a:gd name="T0" fmla="*/ 124 w 246"/>
                  <a:gd name="T1" fmla="*/ 32 h 290"/>
                  <a:gd name="T2" fmla="*/ 17 w 246"/>
                  <a:gd name="T3" fmla="*/ 0 h 290"/>
                  <a:gd name="T4" fmla="*/ 0 w 246"/>
                  <a:gd name="T5" fmla="*/ 8 h 290"/>
                  <a:gd name="T6" fmla="*/ 109 w 246"/>
                  <a:gd name="T7" fmla="*/ 40 h 290"/>
                  <a:gd name="T8" fmla="*/ 84 w 246"/>
                  <a:gd name="T9" fmla="*/ 144 h 290"/>
                  <a:gd name="T10" fmla="*/ 99 w 246"/>
                  <a:gd name="T11" fmla="*/ 135 h 290"/>
                  <a:gd name="T12" fmla="*/ 124 w 246"/>
                  <a:gd name="T13" fmla="*/ 32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" h="290">
                    <a:moveTo>
                      <a:pt x="246" y="65"/>
                    </a:moveTo>
                    <a:lnTo>
                      <a:pt x="34" y="0"/>
                    </a:lnTo>
                    <a:lnTo>
                      <a:pt x="0" y="16"/>
                    </a:lnTo>
                    <a:lnTo>
                      <a:pt x="216" y="81"/>
                    </a:lnTo>
                    <a:lnTo>
                      <a:pt x="166" y="290"/>
                    </a:lnTo>
                    <a:lnTo>
                      <a:pt x="197" y="272"/>
                    </a:lnTo>
                    <a:lnTo>
                      <a:pt x="246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4" name="Freeform 75"/>
              <p:cNvSpPr>
                <a:spLocks/>
              </p:cNvSpPr>
              <p:nvPr/>
            </p:nvSpPr>
            <p:spPr bwMode="auto">
              <a:xfrm>
                <a:off x="2183" y="2826"/>
                <a:ext cx="94" cy="107"/>
              </a:xfrm>
              <a:custGeom>
                <a:avLst/>
                <a:gdLst>
                  <a:gd name="T0" fmla="*/ 94 w 188"/>
                  <a:gd name="T1" fmla="*/ 23 h 214"/>
                  <a:gd name="T2" fmla="*/ 14 w 188"/>
                  <a:gd name="T3" fmla="*/ 0 h 214"/>
                  <a:gd name="T4" fmla="*/ 0 w 188"/>
                  <a:gd name="T5" fmla="*/ 8 h 214"/>
                  <a:gd name="T6" fmla="*/ 81 w 188"/>
                  <a:gd name="T7" fmla="*/ 30 h 214"/>
                  <a:gd name="T8" fmla="*/ 63 w 188"/>
                  <a:gd name="T9" fmla="*/ 107 h 214"/>
                  <a:gd name="T10" fmla="*/ 76 w 188"/>
                  <a:gd name="T11" fmla="*/ 103 h 214"/>
                  <a:gd name="T12" fmla="*/ 94 w 188"/>
                  <a:gd name="T13" fmla="*/ 2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14">
                    <a:moveTo>
                      <a:pt x="188" y="46"/>
                    </a:moveTo>
                    <a:lnTo>
                      <a:pt x="28" y="0"/>
                    </a:lnTo>
                    <a:lnTo>
                      <a:pt x="0" y="15"/>
                    </a:lnTo>
                    <a:lnTo>
                      <a:pt x="162" y="60"/>
                    </a:lnTo>
                    <a:lnTo>
                      <a:pt x="126" y="214"/>
                    </a:lnTo>
                    <a:lnTo>
                      <a:pt x="152" y="205"/>
                    </a:lnTo>
                    <a:lnTo>
                      <a:pt x="188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5" name="Freeform 76"/>
              <p:cNvSpPr>
                <a:spLocks/>
              </p:cNvSpPr>
              <p:nvPr/>
            </p:nvSpPr>
            <p:spPr bwMode="auto">
              <a:xfrm>
                <a:off x="2183" y="2826"/>
                <a:ext cx="94" cy="107"/>
              </a:xfrm>
              <a:custGeom>
                <a:avLst/>
                <a:gdLst>
                  <a:gd name="T0" fmla="*/ 94 w 188"/>
                  <a:gd name="T1" fmla="*/ 23 h 214"/>
                  <a:gd name="T2" fmla="*/ 14 w 188"/>
                  <a:gd name="T3" fmla="*/ 0 h 214"/>
                  <a:gd name="T4" fmla="*/ 0 w 188"/>
                  <a:gd name="T5" fmla="*/ 8 h 214"/>
                  <a:gd name="T6" fmla="*/ 81 w 188"/>
                  <a:gd name="T7" fmla="*/ 30 h 214"/>
                  <a:gd name="T8" fmla="*/ 63 w 188"/>
                  <a:gd name="T9" fmla="*/ 107 h 214"/>
                  <a:gd name="T10" fmla="*/ 76 w 188"/>
                  <a:gd name="T11" fmla="*/ 103 h 214"/>
                  <a:gd name="T12" fmla="*/ 94 w 188"/>
                  <a:gd name="T13" fmla="*/ 2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14">
                    <a:moveTo>
                      <a:pt x="188" y="46"/>
                    </a:moveTo>
                    <a:lnTo>
                      <a:pt x="28" y="0"/>
                    </a:lnTo>
                    <a:lnTo>
                      <a:pt x="0" y="15"/>
                    </a:lnTo>
                    <a:lnTo>
                      <a:pt x="162" y="60"/>
                    </a:lnTo>
                    <a:lnTo>
                      <a:pt x="126" y="214"/>
                    </a:lnTo>
                    <a:lnTo>
                      <a:pt x="152" y="205"/>
                    </a:lnTo>
                    <a:lnTo>
                      <a:pt x="188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6" name="Freeform 77"/>
              <p:cNvSpPr>
                <a:spLocks/>
              </p:cNvSpPr>
              <p:nvPr/>
            </p:nvSpPr>
            <p:spPr bwMode="auto">
              <a:xfrm>
                <a:off x="2145" y="2864"/>
                <a:ext cx="70" cy="82"/>
              </a:xfrm>
              <a:custGeom>
                <a:avLst/>
                <a:gdLst>
                  <a:gd name="T0" fmla="*/ 70 w 139"/>
                  <a:gd name="T1" fmla="*/ 18 h 163"/>
                  <a:gd name="T2" fmla="*/ 10 w 139"/>
                  <a:gd name="T3" fmla="*/ 0 h 163"/>
                  <a:gd name="T4" fmla="*/ 0 w 139"/>
                  <a:gd name="T5" fmla="*/ 7 h 163"/>
                  <a:gd name="T6" fmla="*/ 59 w 139"/>
                  <a:gd name="T7" fmla="*/ 24 h 163"/>
                  <a:gd name="T8" fmla="*/ 48 w 139"/>
                  <a:gd name="T9" fmla="*/ 82 h 163"/>
                  <a:gd name="T10" fmla="*/ 56 w 139"/>
                  <a:gd name="T11" fmla="*/ 76 h 163"/>
                  <a:gd name="T12" fmla="*/ 70 w 139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163">
                    <a:moveTo>
                      <a:pt x="139" y="35"/>
                    </a:moveTo>
                    <a:lnTo>
                      <a:pt x="20" y="0"/>
                    </a:lnTo>
                    <a:lnTo>
                      <a:pt x="0" y="13"/>
                    </a:lnTo>
                    <a:lnTo>
                      <a:pt x="117" y="48"/>
                    </a:lnTo>
                    <a:lnTo>
                      <a:pt x="95" y="163"/>
                    </a:lnTo>
                    <a:lnTo>
                      <a:pt x="112" y="152"/>
                    </a:lnTo>
                    <a:lnTo>
                      <a:pt x="139" y="3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7" name="Freeform 78"/>
              <p:cNvSpPr>
                <a:spLocks/>
              </p:cNvSpPr>
              <p:nvPr/>
            </p:nvSpPr>
            <p:spPr bwMode="auto">
              <a:xfrm>
                <a:off x="2145" y="2864"/>
                <a:ext cx="70" cy="82"/>
              </a:xfrm>
              <a:custGeom>
                <a:avLst/>
                <a:gdLst>
                  <a:gd name="T0" fmla="*/ 70 w 139"/>
                  <a:gd name="T1" fmla="*/ 18 h 163"/>
                  <a:gd name="T2" fmla="*/ 10 w 139"/>
                  <a:gd name="T3" fmla="*/ 0 h 163"/>
                  <a:gd name="T4" fmla="*/ 0 w 139"/>
                  <a:gd name="T5" fmla="*/ 7 h 163"/>
                  <a:gd name="T6" fmla="*/ 59 w 139"/>
                  <a:gd name="T7" fmla="*/ 24 h 163"/>
                  <a:gd name="T8" fmla="*/ 48 w 139"/>
                  <a:gd name="T9" fmla="*/ 82 h 163"/>
                  <a:gd name="T10" fmla="*/ 56 w 139"/>
                  <a:gd name="T11" fmla="*/ 76 h 163"/>
                  <a:gd name="T12" fmla="*/ 70 w 139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163">
                    <a:moveTo>
                      <a:pt x="139" y="35"/>
                    </a:moveTo>
                    <a:lnTo>
                      <a:pt x="20" y="0"/>
                    </a:lnTo>
                    <a:lnTo>
                      <a:pt x="0" y="13"/>
                    </a:lnTo>
                    <a:lnTo>
                      <a:pt x="117" y="48"/>
                    </a:lnTo>
                    <a:lnTo>
                      <a:pt x="95" y="163"/>
                    </a:lnTo>
                    <a:lnTo>
                      <a:pt x="112" y="152"/>
                    </a:lnTo>
                    <a:lnTo>
                      <a:pt x="13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8" name="Freeform 79"/>
              <p:cNvSpPr>
                <a:spLocks/>
              </p:cNvSpPr>
              <p:nvPr/>
            </p:nvSpPr>
            <p:spPr bwMode="auto">
              <a:xfrm>
                <a:off x="2118" y="2899"/>
                <a:ext cx="46" cy="53"/>
              </a:xfrm>
              <a:custGeom>
                <a:avLst/>
                <a:gdLst>
                  <a:gd name="T0" fmla="*/ 46 w 92"/>
                  <a:gd name="T1" fmla="*/ 11 h 107"/>
                  <a:gd name="T2" fmla="*/ 10 w 92"/>
                  <a:gd name="T3" fmla="*/ 0 h 107"/>
                  <a:gd name="T4" fmla="*/ 0 w 92"/>
                  <a:gd name="T5" fmla="*/ 5 h 107"/>
                  <a:gd name="T6" fmla="*/ 38 w 92"/>
                  <a:gd name="T7" fmla="*/ 16 h 107"/>
                  <a:gd name="T8" fmla="*/ 30 w 92"/>
                  <a:gd name="T9" fmla="*/ 53 h 107"/>
                  <a:gd name="T10" fmla="*/ 39 w 92"/>
                  <a:gd name="T11" fmla="*/ 48 h 107"/>
                  <a:gd name="T12" fmla="*/ 46 w 92"/>
                  <a:gd name="T13" fmla="*/ 11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7">
                    <a:moveTo>
                      <a:pt x="92" y="23"/>
                    </a:moveTo>
                    <a:lnTo>
                      <a:pt x="19" y="0"/>
                    </a:lnTo>
                    <a:lnTo>
                      <a:pt x="0" y="10"/>
                    </a:lnTo>
                    <a:lnTo>
                      <a:pt x="75" y="33"/>
                    </a:lnTo>
                    <a:lnTo>
                      <a:pt x="60" y="107"/>
                    </a:lnTo>
                    <a:lnTo>
                      <a:pt x="77" y="97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39" name="Freeform 80"/>
              <p:cNvSpPr>
                <a:spLocks/>
              </p:cNvSpPr>
              <p:nvPr/>
            </p:nvSpPr>
            <p:spPr bwMode="auto">
              <a:xfrm>
                <a:off x="2118" y="2899"/>
                <a:ext cx="46" cy="53"/>
              </a:xfrm>
              <a:custGeom>
                <a:avLst/>
                <a:gdLst>
                  <a:gd name="T0" fmla="*/ 46 w 92"/>
                  <a:gd name="T1" fmla="*/ 11 h 107"/>
                  <a:gd name="T2" fmla="*/ 10 w 92"/>
                  <a:gd name="T3" fmla="*/ 0 h 107"/>
                  <a:gd name="T4" fmla="*/ 0 w 92"/>
                  <a:gd name="T5" fmla="*/ 5 h 107"/>
                  <a:gd name="T6" fmla="*/ 38 w 92"/>
                  <a:gd name="T7" fmla="*/ 16 h 107"/>
                  <a:gd name="T8" fmla="*/ 30 w 92"/>
                  <a:gd name="T9" fmla="*/ 53 h 107"/>
                  <a:gd name="T10" fmla="*/ 39 w 92"/>
                  <a:gd name="T11" fmla="*/ 48 h 107"/>
                  <a:gd name="T12" fmla="*/ 46 w 92"/>
                  <a:gd name="T13" fmla="*/ 11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7">
                    <a:moveTo>
                      <a:pt x="92" y="23"/>
                    </a:moveTo>
                    <a:lnTo>
                      <a:pt x="19" y="0"/>
                    </a:lnTo>
                    <a:lnTo>
                      <a:pt x="0" y="10"/>
                    </a:lnTo>
                    <a:lnTo>
                      <a:pt x="75" y="33"/>
                    </a:lnTo>
                    <a:lnTo>
                      <a:pt x="60" y="107"/>
                    </a:lnTo>
                    <a:lnTo>
                      <a:pt x="77" y="97"/>
                    </a:lnTo>
                    <a:lnTo>
                      <a:pt x="92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0" name="Freeform 81"/>
              <p:cNvSpPr>
                <a:spLocks/>
              </p:cNvSpPr>
              <p:nvPr/>
            </p:nvSpPr>
            <p:spPr bwMode="auto">
              <a:xfrm>
                <a:off x="2085" y="2924"/>
                <a:ext cx="38" cy="43"/>
              </a:xfrm>
              <a:custGeom>
                <a:avLst/>
                <a:gdLst>
                  <a:gd name="T0" fmla="*/ 38 w 75"/>
                  <a:gd name="T1" fmla="*/ 9 h 88"/>
                  <a:gd name="T2" fmla="*/ 8 w 75"/>
                  <a:gd name="T3" fmla="*/ 0 h 88"/>
                  <a:gd name="T4" fmla="*/ 0 w 75"/>
                  <a:gd name="T5" fmla="*/ 4 h 88"/>
                  <a:gd name="T6" fmla="*/ 30 w 75"/>
                  <a:gd name="T7" fmla="*/ 14 h 88"/>
                  <a:gd name="T8" fmla="*/ 23 w 75"/>
                  <a:gd name="T9" fmla="*/ 43 h 88"/>
                  <a:gd name="T10" fmla="*/ 31 w 75"/>
                  <a:gd name="T11" fmla="*/ 38 h 88"/>
                  <a:gd name="T12" fmla="*/ 38 w 75"/>
                  <a:gd name="T13" fmla="*/ 9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88">
                    <a:moveTo>
                      <a:pt x="75" y="18"/>
                    </a:moveTo>
                    <a:lnTo>
                      <a:pt x="15" y="0"/>
                    </a:lnTo>
                    <a:lnTo>
                      <a:pt x="0" y="9"/>
                    </a:lnTo>
                    <a:lnTo>
                      <a:pt x="59" y="28"/>
                    </a:lnTo>
                    <a:lnTo>
                      <a:pt x="46" y="88"/>
                    </a:lnTo>
                    <a:lnTo>
                      <a:pt x="61" y="78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1" name="Freeform 82"/>
              <p:cNvSpPr>
                <a:spLocks/>
              </p:cNvSpPr>
              <p:nvPr/>
            </p:nvSpPr>
            <p:spPr bwMode="auto">
              <a:xfrm>
                <a:off x="2085" y="2924"/>
                <a:ext cx="38" cy="43"/>
              </a:xfrm>
              <a:custGeom>
                <a:avLst/>
                <a:gdLst>
                  <a:gd name="T0" fmla="*/ 38 w 75"/>
                  <a:gd name="T1" fmla="*/ 9 h 88"/>
                  <a:gd name="T2" fmla="*/ 8 w 75"/>
                  <a:gd name="T3" fmla="*/ 0 h 88"/>
                  <a:gd name="T4" fmla="*/ 0 w 75"/>
                  <a:gd name="T5" fmla="*/ 4 h 88"/>
                  <a:gd name="T6" fmla="*/ 30 w 75"/>
                  <a:gd name="T7" fmla="*/ 14 h 88"/>
                  <a:gd name="T8" fmla="*/ 23 w 75"/>
                  <a:gd name="T9" fmla="*/ 43 h 88"/>
                  <a:gd name="T10" fmla="*/ 31 w 75"/>
                  <a:gd name="T11" fmla="*/ 38 h 88"/>
                  <a:gd name="T12" fmla="*/ 38 w 75"/>
                  <a:gd name="T13" fmla="*/ 9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88">
                    <a:moveTo>
                      <a:pt x="75" y="18"/>
                    </a:moveTo>
                    <a:lnTo>
                      <a:pt x="15" y="0"/>
                    </a:lnTo>
                    <a:lnTo>
                      <a:pt x="0" y="9"/>
                    </a:lnTo>
                    <a:lnTo>
                      <a:pt x="59" y="28"/>
                    </a:lnTo>
                    <a:lnTo>
                      <a:pt x="46" y="88"/>
                    </a:lnTo>
                    <a:lnTo>
                      <a:pt x="61" y="78"/>
                    </a:lnTo>
                    <a:lnTo>
                      <a:pt x="75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2" name="Freeform 83"/>
              <p:cNvSpPr>
                <a:spLocks/>
              </p:cNvSpPr>
              <p:nvPr/>
            </p:nvSpPr>
            <p:spPr bwMode="auto">
              <a:xfrm>
                <a:off x="2352" y="2117"/>
                <a:ext cx="190" cy="229"/>
              </a:xfrm>
              <a:custGeom>
                <a:avLst/>
                <a:gdLst>
                  <a:gd name="T0" fmla="*/ 190 w 382"/>
                  <a:gd name="T1" fmla="*/ 180 h 459"/>
                  <a:gd name="T2" fmla="*/ 18 w 382"/>
                  <a:gd name="T3" fmla="*/ 229 h 459"/>
                  <a:gd name="T4" fmla="*/ 0 w 382"/>
                  <a:gd name="T5" fmla="*/ 218 h 459"/>
                  <a:gd name="T6" fmla="*/ 171 w 382"/>
                  <a:gd name="T7" fmla="*/ 168 h 459"/>
                  <a:gd name="T8" fmla="*/ 131 w 382"/>
                  <a:gd name="T9" fmla="*/ 0 h 459"/>
                  <a:gd name="T10" fmla="*/ 148 w 382"/>
                  <a:gd name="T11" fmla="*/ 13 h 459"/>
                  <a:gd name="T12" fmla="*/ 190 w 382"/>
                  <a:gd name="T13" fmla="*/ 180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" h="459">
                    <a:moveTo>
                      <a:pt x="382" y="360"/>
                    </a:moveTo>
                    <a:lnTo>
                      <a:pt x="36" y="459"/>
                    </a:lnTo>
                    <a:lnTo>
                      <a:pt x="0" y="436"/>
                    </a:lnTo>
                    <a:lnTo>
                      <a:pt x="344" y="336"/>
                    </a:lnTo>
                    <a:lnTo>
                      <a:pt x="263" y="0"/>
                    </a:lnTo>
                    <a:lnTo>
                      <a:pt x="298" y="26"/>
                    </a:lnTo>
                    <a:lnTo>
                      <a:pt x="382" y="36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3" name="Freeform 84"/>
              <p:cNvSpPr>
                <a:spLocks/>
              </p:cNvSpPr>
              <p:nvPr/>
            </p:nvSpPr>
            <p:spPr bwMode="auto">
              <a:xfrm>
                <a:off x="2352" y="2117"/>
                <a:ext cx="190" cy="229"/>
              </a:xfrm>
              <a:custGeom>
                <a:avLst/>
                <a:gdLst>
                  <a:gd name="T0" fmla="*/ 190 w 382"/>
                  <a:gd name="T1" fmla="*/ 180 h 459"/>
                  <a:gd name="T2" fmla="*/ 18 w 382"/>
                  <a:gd name="T3" fmla="*/ 229 h 459"/>
                  <a:gd name="T4" fmla="*/ 0 w 382"/>
                  <a:gd name="T5" fmla="*/ 218 h 459"/>
                  <a:gd name="T6" fmla="*/ 171 w 382"/>
                  <a:gd name="T7" fmla="*/ 168 h 459"/>
                  <a:gd name="T8" fmla="*/ 131 w 382"/>
                  <a:gd name="T9" fmla="*/ 0 h 459"/>
                  <a:gd name="T10" fmla="*/ 148 w 382"/>
                  <a:gd name="T11" fmla="*/ 13 h 459"/>
                  <a:gd name="T12" fmla="*/ 190 w 382"/>
                  <a:gd name="T13" fmla="*/ 180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" h="459">
                    <a:moveTo>
                      <a:pt x="382" y="360"/>
                    </a:moveTo>
                    <a:lnTo>
                      <a:pt x="36" y="459"/>
                    </a:lnTo>
                    <a:lnTo>
                      <a:pt x="0" y="436"/>
                    </a:lnTo>
                    <a:lnTo>
                      <a:pt x="344" y="336"/>
                    </a:lnTo>
                    <a:lnTo>
                      <a:pt x="263" y="0"/>
                    </a:lnTo>
                    <a:lnTo>
                      <a:pt x="298" y="26"/>
                    </a:lnTo>
                    <a:lnTo>
                      <a:pt x="382" y="3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4" name="Freeform 85"/>
              <p:cNvSpPr>
                <a:spLocks/>
              </p:cNvSpPr>
              <p:nvPr/>
            </p:nvSpPr>
            <p:spPr bwMode="auto">
              <a:xfrm>
                <a:off x="2288" y="2098"/>
                <a:ext cx="157" cy="186"/>
              </a:xfrm>
              <a:custGeom>
                <a:avLst/>
                <a:gdLst>
                  <a:gd name="T0" fmla="*/ 157 w 315"/>
                  <a:gd name="T1" fmla="*/ 145 h 372"/>
                  <a:gd name="T2" fmla="*/ 19 w 315"/>
                  <a:gd name="T3" fmla="*/ 186 h 372"/>
                  <a:gd name="T4" fmla="*/ 0 w 315"/>
                  <a:gd name="T5" fmla="*/ 175 h 372"/>
                  <a:gd name="T6" fmla="*/ 137 w 315"/>
                  <a:gd name="T7" fmla="*/ 134 h 372"/>
                  <a:gd name="T8" fmla="*/ 104 w 315"/>
                  <a:gd name="T9" fmla="*/ 0 h 372"/>
                  <a:gd name="T10" fmla="*/ 126 w 315"/>
                  <a:gd name="T11" fmla="*/ 11 h 372"/>
                  <a:gd name="T12" fmla="*/ 157 w 315"/>
                  <a:gd name="T13" fmla="*/ 145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5" h="372">
                    <a:moveTo>
                      <a:pt x="315" y="289"/>
                    </a:moveTo>
                    <a:lnTo>
                      <a:pt x="39" y="372"/>
                    </a:lnTo>
                    <a:lnTo>
                      <a:pt x="0" y="349"/>
                    </a:lnTo>
                    <a:lnTo>
                      <a:pt x="274" y="267"/>
                    </a:lnTo>
                    <a:lnTo>
                      <a:pt x="209" y="0"/>
                    </a:lnTo>
                    <a:lnTo>
                      <a:pt x="252" y="21"/>
                    </a:lnTo>
                    <a:lnTo>
                      <a:pt x="315" y="28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5" name="Freeform 86"/>
              <p:cNvSpPr>
                <a:spLocks/>
              </p:cNvSpPr>
              <p:nvPr/>
            </p:nvSpPr>
            <p:spPr bwMode="auto">
              <a:xfrm>
                <a:off x="2288" y="2098"/>
                <a:ext cx="157" cy="186"/>
              </a:xfrm>
              <a:custGeom>
                <a:avLst/>
                <a:gdLst>
                  <a:gd name="T0" fmla="*/ 157 w 315"/>
                  <a:gd name="T1" fmla="*/ 145 h 372"/>
                  <a:gd name="T2" fmla="*/ 19 w 315"/>
                  <a:gd name="T3" fmla="*/ 186 h 372"/>
                  <a:gd name="T4" fmla="*/ 0 w 315"/>
                  <a:gd name="T5" fmla="*/ 175 h 372"/>
                  <a:gd name="T6" fmla="*/ 137 w 315"/>
                  <a:gd name="T7" fmla="*/ 134 h 372"/>
                  <a:gd name="T8" fmla="*/ 104 w 315"/>
                  <a:gd name="T9" fmla="*/ 0 h 372"/>
                  <a:gd name="T10" fmla="*/ 126 w 315"/>
                  <a:gd name="T11" fmla="*/ 11 h 372"/>
                  <a:gd name="T12" fmla="*/ 157 w 315"/>
                  <a:gd name="T13" fmla="*/ 145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5" h="372">
                    <a:moveTo>
                      <a:pt x="315" y="289"/>
                    </a:moveTo>
                    <a:lnTo>
                      <a:pt x="39" y="372"/>
                    </a:lnTo>
                    <a:lnTo>
                      <a:pt x="0" y="349"/>
                    </a:lnTo>
                    <a:lnTo>
                      <a:pt x="274" y="267"/>
                    </a:lnTo>
                    <a:lnTo>
                      <a:pt x="209" y="0"/>
                    </a:lnTo>
                    <a:lnTo>
                      <a:pt x="252" y="21"/>
                    </a:lnTo>
                    <a:lnTo>
                      <a:pt x="315" y="2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6" name="Freeform 87"/>
              <p:cNvSpPr>
                <a:spLocks/>
              </p:cNvSpPr>
              <p:nvPr/>
            </p:nvSpPr>
            <p:spPr bwMode="auto">
              <a:xfrm>
                <a:off x="2228" y="2079"/>
                <a:ext cx="124" cy="146"/>
              </a:xfrm>
              <a:custGeom>
                <a:avLst/>
                <a:gdLst>
                  <a:gd name="T0" fmla="*/ 124 w 246"/>
                  <a:gd name="T1" fmla="*/ 114 h 292"/>
                  <a:gd name="T2" fmla="*/ 17 w 246"/>
                  <a:gd name="T3" fmla="*/ 146 h 292"/>
                  <a:gd name="T4" fmla="*/ 0 w 246"/>
                  <a:gd name="T5" fmla="*/ 138 h 292"/>
                  <a:gd name="T6" fmla="*/ 109 w 246"/>
                  <a:gd name="T7" fmla="*/ 104 h 292"/>
                  <a:gd name="T8" fmla="*/ 84 w 246"/>
                  <a:gd name="T9" fmla="*/ 0 h 292"/>
                  <a:gd name="T10" fmla="*/ 99 w 246"/>
                  <a:gd name="T11" fmla="*/ 8 h 292"/>
                  <a:gd name="T12" fmla="*/ 124 w 246"/>
                  <a:gd name="T13" fmla="*/ 114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" h="292">
                    <a:moveTo>
                      <a:pt x="246" y="227"/>
                    </a:moveTo>
                    <a:lnTo>
                      <a:pt x="34" y="292"/>
                    </a:lnTo>
                    <a:lnTo>
                      <a:pt x="0" y="276"/>
                    </a:lnTo>
                    <a:lnTo>
                      <a:pt x="216" y="208"/>
                    </a:lnTo>
                    <a:lnTo>
                      <a:pt x="166" y="0"/>
                    </a:lnTo>
                    <a:lnTo>
                      <a:pt x="197" y="16"/>
                    </a:lnTo>
                    <a:lnTo>
                      <a:pt x="246" y="2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7" name="Freeform 88"/>
              <p:cNvSpPr>
                <a:spLocks/>
              </p:cNvSpPr>
              <p:nvPr/>
            </p:nvSpPr>
            <p:spPr bwMode="auto">
              <a:xfrm>
                <a:off x="2228" y="2079"/>
                <a:ext cx="124" cy="146"/>
              </a:xfrm>
              <a:custGeom>
                <a:avLst/>
                <a:gdLst>
                  <a:gd name="T0" fmla="*/ 124 w 246"/>
                  <a:gd name="T1" fmla="*/ 114 h 292"/>
                  <a:gd name="T2" fmla="*/ 17 w 246"/>
                  <a:gd name="T3" fmla="*/ 146 h 292"/>
                  <a:gd name="T4" fmla="*/ 0 w 246"/>
                  <a:gd name="T5" fmla="*/ 138 h 292"/>
                  <a:gd name="T6" fmla="*/ 109 w 246"/>
                  <a:gd name="T7" fmla="*/ 104 h 292"/>
                  <a:gd name="T8" fmla="*/ 84 w 246"/>
                  <a:gd name="T9" fmla="*/ 0 h 292"/>
                  <a:gd name="T10" fmla="*/ 99 w 246"/>
                  <a:gd name="T11" fmla="*/ 8 h 292"/>
                  <a:gd name="T12" fmla="*/ 124 w 246"/>
                  <a:gd name="T13" fmla="*/ 114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" h="292">
                    <a:moveTo>
                      <a:pt x="246" y="227"/>
                    </a:moveTo>
                    <a:lnTo>
                      <a:pt x="34" y="292"/>
                    </a:lnTo>
                    <a:lnTo>
                      <a:pt x="0" y="276"/>
                    </a:lnTo>
                    <a:lnTo>
                      <a:pt x="216" y="208"/>
                    </a:lnTo>
                    <a:lnTo>
                      <a:pt x="166" y="0"/>
                    </a:lnTo>
                    <a:lnTo>
                      <a:pt x="197" y="16"/>
                    </a:lnTo>
                    <a:lnTo>
                      <a:pt x="246" y="2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8" name="Freeform 89"/>
              <p:cNvSpPr>
                <a:spLocks/>
              </p:cNvSpPr>
              <p:nvPr/>
            </p:nvSpPr>
            <p:spPr bwMode="auto">
              <a:xfrm>
                <a:off x="2183" y="2065"/>
                <a:ext cx="94" cy="110"/>
              </a:xfrm>
              <a:custGeom>
                <a:avLst/>
                <a:gdLst>
                  <a:gd name="T0" fmla="*/ 94 w 188"/>
                  <a:gd name="T1" fmla="*/ 86 h 218"/>
                  <a:gd name="T2" fmla="*/ 14 w 188"/>
                  <a:gd name="T3" fmla="*/ 110 h 218"/>
                  <a:gd name="T4" fmla="*/ 0 w 188"/>
                  <a:gd name="T5" fmla="*/ 103 h 218"/>
                  <a:gd name="T6" fmla="*/ 81 w 188"/>
                  <a:gd name="T7" fmla="*/ 80 h 218"/>
                  <a:gd name="T8" fmla="*/ 63 w 188"/>
                  <a:gd name="T9" fmla="*/ 0 h 218"/>
                  <a:gd name="T10" fmla="*/ 76 w 188"/>
                  <a:gd name="T11" fmla="*/ 6 h 218"/>
                  <a:gd name="T12" fmla="*/ 94 w 188"/>
                  <a:gd name="T13" fmla="*/ 8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18">
                    <a:moveTo>
                      <a:pt x="188" y="170"/>
                    </a:moveTo>
                    <a:lnTo>
                      <a:pt x="28" y="218"/>
                    </a:lnTo>
                    <a:lnTo>
                      <a:pt x="0" y="204"/>
                    </a:lnTo>
                    <a:lnTo>
                      <a:pt x="162" y="158"/>
                    </a:lnTo>
                    <a:lnTo>
                      <a:pt x="126" y="0"/>
                    </a:lnTo>
                    <a:lnTo>
                      <a:pt x="152" y="11"/>
                    </a:lnTo>
                    <a:lnTo>
                      <a:pt x="188" y="1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49" name="Freeform 90"/>
              <p:cNvSpPr>
                <a:spLocks/>
              </p:cNvSpPr>
              <p:nvPr/>
            </p:nvSpPr>
            <p:spPr bwMode="auto">
              <a:xfrm>
                <a:off x="2183" y="2065"/>
                <a:ext cx="94" cy="110"/>
              </a:xfrm>
              <a:custGeom>
                <a:avLst/>
                <a:gdLst>
                  <a:gd name="T0" fmla="*/ 94 w 188"/>
                  <a:gd name="T1" fmla="*/ 86 h 218"/>
                  <a:gd name="T2" fmla="*/ 14 w 188"/>
                  <a:gd name="T3" fmla="*/ 110 h 218"/>
                  <a:gd name="T4" fmla="*/ 0 w 188"/>
                  <a:gd name="T5" fmla="*/ 103 h 218"/>
                  <a:gd name="T6" fmla="*/ 81 w 188"/>
                  <a:gd name="T7" fmla="*/ 80 h 218"/>
                  <a:gd name="T8" fmla="*/ 63 w 188"/>
                  <a:gd name="T9" fmla="*/ 0 h 218"/>
                  <a:gd name="T10" fmla="*/ 76 w 188"/>
                  <a:gd name="T11" fmla="*/ 6 h 218"/>
                  <a:gd name="T12" fmla="*/ 94 w 188"/>
                  <a:gd name="T13" fmla="*/ 8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18">
                    <a:moveTo>
                      <a:pt x="188" y="170"/>
                    </a:moveTo>
                    <a:lnTo>
                      <a:pt x="28" y="218"/>
                    </a:lnTo>
                    <a:lnTo>
                      <a:pt x="0" y="204"/>
                    </a:lnTo>
                    <a:lnTo>
                      <a:pt x="162" y="158"/>
                    </a:lnTo>
                    <a:lnTo>
                      <a:pt x="126" y="0"/>
                    </a:lnTo>
                    <a:lnTo>
                      <a:pt x="152" y="11"/>
                    </a:lnTo>
                    <a:lnTo>
                      <a:pt x="188" y="1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0" name="Freeform 91"/>
              <p:cNvSpPr>
                <a:spLocks/>
              </p:cNvSpPr>
              <p:nvPr/>
            </p:nvSpPr>
            <p:spPr bwMode="auto">
              <a:xfrm>
                <a:off x="2145" y="2053"/>
                <a:ext cx="70" cy="82"/>
              </a:xfrm>
              <a:custGeom>
                <a:avLst/>
                <a:gdLst>
                  <a:gd name="T0" fmla="*/ 70 w 139"/>
                  <a:gd name="T1" fmla="*/ 64 h 164"/>
                  <a:gd name="T2" fmla="*/ 10 w 139"/>
                  <a:gd name="T3" fmla="*/ 82 h 164"/>
                  <a:gd name="T4" fmla="*/ 0 w 139"/>
                  <a:gd name="T5" fmla="*/ 77 h 164"/>
                  <a:gd name="T6" fmla="*/ 59 w 139"/>
                  <a:gd name="T7" fmla="*/ 57 h 164"/>
                  <a:gd name="T8" fmla="*/ 48 w 139"/>
                  <a:gd name="T9" fmla="*/ 0 h 164"/>
                  <a:gd name="T10" fmla="*/ 56 w 139"/>
                  <a:gd name="T11" fmla="*/ 5 h 164"/>
                  <a:gd name="T12" fmla="*/ 70 w 139"/>
                  <a:gd name="T13" fmla="*/ 64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164">
                    <a:moveTo>
                      <a:pt x="139" y="128"/>
                    </a:moveTo>
                    <a:lnTo>
                      <a:pt x="20" y="164"/>
                    </a:lnTo>
                    <a:lnTo>
                      <a:pt x="0" y="154"/>
                    </a:lnTo>
                    <a:lnTo>
                      <a:pt x="117" y="114"/>
                    </a:lnTo>
                    <a:lnTo>
                      <a:pt x="95" y="0"/>
                    </a:lnTo>
                    <a:lnTo>
                      <a:pt x="112" y="10"/>
                    </a:lnTo>
                    <a:lnTo>
                      <a:pt x="139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1" name="Freeform 92"/>
              <p:cNvSpPr>
                <a:spLocks/>
              </p:cNvSpPr>
              <p:nvPr/>
            </p:nvSpPr>
            <p:spPr bwMode="auto">
              <a:xfrm>
                <a:off x="2145" y="2053"/>
                <a:ext cx="70" cy="82"/>
              </a:xfrm>
              <a:custGeom>
                <a:avLst/>
                <a:gdLst>
                  <a:gd name="T0" fmla="*/ 70 w 139"/>
                  <a:gd name="T1" fmla="*/ 64 h 164"/>
                  <a:gd name="T2" fmla="*/ 10 w 139"/>
                  <a:gd name="T3" fmla="*/ 82 h 164"/>
                  <a:gd name="T4" fmla="*/ 0 w 139"/>
                  <a:gd name="T5" fmla="*/ 77 h 164"/>
                  <a:gd name="T6" fmla="*/ 59 w 139"/>
                  <a:gd name="T7" fmla="*/ 57 h 164"/>
                  <a:gd name="T8" fmla="*/ 48 w 139"/>
                  <a:gd name="T9" fmla="*/ 0 h 164"/>
                  <a:gd name="T10" fmla="*/ 56 w 139"/>
                  <a:gd name="T11" fmla="*/ 5 h 164"/>
                  <a:gd name="T12" fmla="*/ 70 w 139"/>
                  <a:gd name="T13" fmla="*/ 64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164">
                    <a:moveTo>
                      <a:pt x="139" y="128"/>
                    </a:moveTo>
                    <a:lnTo>
                      <a:pt x="20" y="164"/>
                    </a:lnTo>
                    <a:lnTo>
                      <a:pt x="0" y="154"/>
                    </a:lnTo>
                    <a:lnTo>
                      <a:pt x="117" y="114"/>
                    </a:lnTo>
                    <a:lnTo>
                      <a:pt x="95" y="0"/>
                    </a:lnTo>
                    <a:lnTo>
                      <a:pt x="112" y="10"/>
                    </a:lnTo>
                    <a:lnTo>
                      <a:pt x="139" y="1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2" name="Freeform 93"/>
              <p:cNvSpPr>
                <a:spLocks/>
              </p:cNvSpPr>
              <p:nvPr/>
            </p:nvSpPr>
            <p:spPr bwMode="auto">
              <a:xfrm>
                <a:off x="2118" y="2048"/>
                <a:ext cx="46" cy="52"/>
              </a:xfrm>
              <a:custGeom>
                <a:avLst/>
                <a:gdLst>
                  <a:gd name="T0" fmla="*/ 46 w 92"/>
                  <a:gd name="T1" fmla="*/ 40 h 105"/>
                  <a:gd name="T2" fmla="*/ 10 w 92"/>
                  <a:gd name="T3" fmla="*/ 52 h 105"/>
                  <a:gd name="T4" fmla="*/ 0 w 92"/>
                  <a:gd name="T5" fmla="*/ 48 h 105"/>
                  <a:gd name="T6" fmla="*/ 38 w 92"/>
                  <a:gd name="T7" fmla="*/ 35 h 105"/>
                  <a:gd name="T8" fmla="*/ 30 w 92"/>
                  <a:gd name="T9" fmla="*/ 0 h 105"/>
                  <a:gd name="T10" fmla="*/ 39 w 92"/>
                  <a:gd name="T11" fmla="*/ 4 h 105"/>
                  <a:gd name="T12" fmla="*/ 46 w 92"/>
                  <a:gd name="T13" fmla="*/ 4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5">
                    <a:moveTo>
                      <a:pt x="92" y="81"/>
                    </a:moveTo>
                    <a:lnTo>
                      <a:pt x="19" y="105"/>
                    </a:lnTo>
                    <a:lnTo>
                      <a:pt x="0" y="96"/>
                    </a:lnTo>
                    <a:lnTo>
                      <a:pt x="75" y="71"/>
                    </a:lnTo>
                    <a:lnTo>
                      <a:pt x="60" y="0"/>
                    </a:lnTo>
                    <a:lnTo>
                      <a:pt x="77" y="8"/>
                    </a:ln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3" name="Freeform 94"/>
              <p:cNvSpPr>
                <a:spLocks/>
              </p:cNvSpPr>
              <p:nvPr/>
            </p:nvSpPr>
            <p:spPr bwMode="auto">
              <a:xfrm>
                <a:off x="2118" y="2048"/>
                <a:ext cx="46" cy="52"/>
              </a:xfrm>
              <a:custGeom>
                <a:avLst/>
                <a:gdLst>
                  <a:gd name="T0" fmla="*/ 46 w 92"/>
                  <a:gd name="T1" fmla="*/ 40 h 105"/>
                  <a:gd name="T2" fmla="*/ 10 w 92"/>
                  <a:gd name="T3" fmla="*/ 52 h 105"/>
                  <a:gd name="T4" fmla="*/ 0 w 92"/>
                  <a:gd name="T5" fmla="*/ 48 h 105"/>
                  <a:gd name="T6" fmla="*/ 38 w 92"/>
                  <a:gd name="T7" fmla="*/ 35 h 105"/>
                  <a:gd name="T8" fmla="*/ 30 w 92"/>
                  <a:gd name="T9" fmla="*/ 0 h 105"/>
                  <a:gd name="T10" fmla="*/ 39 w 92"/>
                  <a:gd name="T11" fmla="*/ 4 h 105"/>
                  <a:gd name="T12" fmla="*/ 46 w 92"/>
                  <a:gd name="T13" fmla="*/ 4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05">
                    <a:moveTo>
                      <a:pt x="92" y="81"/>
                    </a:moveTo>
                    <a:lnTo>
                      <a:pt x="19" y="105"/>
                    </a:lnTo>
                    <a:lnTo>
                      <a:pt x="0" y="96"/>
                    </a:lnTo>
                    <a:lnTo>
                      <a:pt x="75" y="71"/>
                    </a:lnTo>
                    <a:lnTo>
                      <a:pt x="60" y="0"/>
                    </a:lnTo>
                    <a:lnTo>
                      <a:pt x="77" y="8"/>
                    </a:lnTo>
                    <a:lnTo>
                      <a:pt x="92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4" name="Freeform 95"/>
              <p:cNvSpPr>
                <a:spLocks/>
              </p:cNvSpPr>
              <p:nvPr/>
            </p:nvSpPr>
            <p:spPr bwMode="auto">
              <a:xfrm>
                <a:off x="2085" y="2032"/>
                <a:ext cx="38" cy="44"/>
              </a:xfrm>
              <a:custGeom>
                <a:avLst/>
                <a:gdLst>
                  <a:gd name="T0" fmla="*/ 38 w 75"/>
                  <a:gd name="T1" fmla="*/ 34 h 88"/>
                  <a:gd name="T2" fmla="*/ 8 w 75"/>
                  <a:gd name="T3" fmla="*/ 44 h 88"/>
                  <a:gd name="T4" fmla="*/ 0 w 75"/>
                  <a:gd name="T5" fmla="*/ 39 h 88"/>
                  <a:gd name="T6" fmla="*/ 30 w 75"/>
                  <a:gd name="T7" fmla="*/ 30 h 88"/>
                  <a:gd name="T8" fmla="*/ 23 w 75"/>
                  <a:gd name="T9" fmla="*/ 0 h 88"/>
                  <a:gd name="T10" fmla="*/ 31 w 75"/>
                  <a:gd name="T11" fmla="*/ 4 h 88"/>
                  <a:gd name="T12" fmla="*/ 38 w 75"/>
                  <a:gd name="T13" fmla="*/ 34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88">
                    <a:moveTo>
                      <a:pt x="75" y="67"/>
                    </a:moveTo>
                    <a:lnTo>
                      <a:pt x="15" y="88"/>
                    </a:lnTo>
                    <a:lnTo>
                      <a:pt x="0" y="78"/>
                    </a:lnTo>
                    <a:lnTo>
                      <a:pt x="59" y="59"/>
                    </a:lnTo>
                    <a:lnTo>
                      <a:pt x="46" y="0"/>
                    </a:lnTo>
                    <a:lnTo>
                      <a:pt x="61" y="7"/>
                    </a:lnTo>
                    <a:lnTo>
                      <a:pt x="75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5" name="Freeform 96"/>
              <p:cNvSpPr>
                <a:spLocks/>
              </p:cNvSpPr>
              <p:nvPr/>
            </p:nvSpPr>
            <p:spPr bwMode="auto">
              <a:xfrm>
                <a:off x="2085" y="2032"/>
                <a:ext cx="38" cy="44"/>
              </a:xfrm>
              <a:custGeom>
                <a:avLst/>
                <a:gdLst>
                  <a:gd name="T0" fmla="*/ 38 w 75"/>
                  <a:gd name="T1" fmla="*/ 34 h 88"/>
                  <a:gd name="T2" fmla="*/ 8 w 75"/>
                  <a:gd name="T3" fmla="*/ 44 h 88"/>
                  <a:gd name="T4" fmla="*/ 0 w 75"/>
                  <a:gd name="T5" fmla="*/ 39 h 88"/>
                  <a:gd name="T6" fmla="*/ 30 w 75"/>
                  <a:gd name="T7" fmla="*/ 30 h 88"/>
                  <a:gd name="T8" fmla="*/ 23 w 75"/>
                  <a:gd name="T9" fmla="*/ 0 h 88"/>
                  <a:gd name="T10" fmla="*/ 31 w 75"/>
                  <a:gd name="T11" fmla="*/ 4 h 88"/>
                  <a:gd name="T12" fmla="*/ 38 w 75"/>
                  <a:gd name="T13" fmla="*/ 34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88">
                    <a:moveTo>
                      <a:pt x="75" y="67"/>
                    </a:moveTo>
                    <a:lnTo>
                      <a:pt x="15" y="88"/>
                    </a:lnTo>
                    <a:lnTo>
                      <a:pt x="0" y="78"/>
                    </a:lnTo>
                    <a:lnTo>
                      <a:pt x="59" y="59"/>
                    </a:lnTo>
                    <a:lnTo>
                      <a:pt x="46" y="0"/>
                    </a:lnTo>
                    <a:lnTo>
                      <a:pt x="61" y="7"/>
                    </a:lnTo>
                    <a:lnTo>
                      <a:pt x="75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6" name="Freeform 97"/>
              <p:cNvSpPr>
                <a:spLocks/>
              </p:cNvSpPr>
              <p:nvPr/>
            </p:nvSpPr>
            <p:spPr bwMode="auto">
              <a:xfrm>
                <a:off x="2785" y="1952"/>
                <a:ext cx="259" cy="138"/>
              </a:xfrm>
              <a:custGeom>
                <a:avLst/>
                <a:gdLst>
                  <a:gd name="T0" fmla="*/ 128 w 517"/>
                  <a:gd name="T1" fmla="*/ 138 h 275"/>
                  <a:gd name="T2" fmla="*/ 0 w 517"/>
                  <a:gd name="T3" fmla="*/ 21 h 275"/>
                  <a:gd name="T4" fmla="*/ 0 w 517"/>
                  <a:gd name="T5" fmla="*/ 0 h 275"/>
                  <a:gd name="T6" fmla="*/ 128 w 517"/>
                  <a:gd name="T7" fmla="*/ 118 h 275"/>
                  <a:gd name="T8" fmla="*/ 259 w 517"/>
                  <a:gd name="T9" fmla="*/ 0 h 275"/>
                  <a:gd name="T10" fmla="*/ 259 w 517"/>
                  <a:gd name="T11" fmla="*/ 21 h 275"/>
                  <a:gd name="T12" fmla="*/ 128 w 517"/>
                  <a:gd name="T13" fmla="*/ 138 h 2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7" h="275">
                    <a:moveTo>
                      <a:pt x="255" y="275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255" y="235"/>
                    </a:lnTo>
                    <a:lnTo>
                      <a:pt x="517" y="0"/>
                    </a:lnTo>
                    <a:lnTo>
                      <a:pt x="517" y="42"/>
                    </a:lnTo>
                    <a:lnTo>
                      <a:pt x="255" y="2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7" name="Freeform 98"/>
              <p:cNvSpPr>
                <a:spLocks/>
              </p:cNvSpPr>
              <p:nvPr/>
            </p:nvSpPr>
            <p:spPr bwMode="auto">
              <a:xfrm>
                <a:off x="2785" y="1952"/>
                <a:ext cx="259" cy="138"/>
              </a:xfrm>
              <a:custGeom>
                <a:avLst/>
                <a:gdLst>
                  <a:gd name="T0" fmla="*/ 128 w 517"/>
                  <a:gd name="T1" fmla="*/ 138 h 275"/>
                  <a:gd name="T2" fmla="*/ 0 w 517"/>
                  <a:gd name="T3" fmla="*/ 21 h 275"/>
                  <a:gd name="T4" fmla="*/ 0 w 517"/>
                  <a:gd name="T5" fmla="*/ 0 h 275"/>
                  <a:gd name="T6" fmla="*/ 128 w 517"/>
                  <a:gd name="T7" fmla="*/ 118 h 275"/>
                  <a:gd name="T8" fmla="*/ 259 w 517"/>
                  <a:gd name="T9" fmla="*/ 0 h 275"/>
                  <a:gd name="T10" fmla="*/ 259 w 517"/>
                  <a:gd name="T11" fmla="*/ 21 h 275"/>
                  <a:gd name="T12" fmla="*/ 128 w 517"/>
                  <a:gd name="T13" fmla="*/ 138 h 2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7" h="275">
                    <a:moveTo>
                      <a:pt x="255" y="275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255" y="235"/>
                    </a:lnTo>
                    <a:lnTo>
                      <a:pt x="517" y="0"/>
                    </a:lnTo>
                    <a:lnTo>
                      <a:pt x="517" y="42"/>
                    </a:lnTo>
                    <a:lnTo>
                      <a:pt x="255" y="2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8" name="Freeform 99"/>
              <p:cNvSpPr>
                <a:spLocks/>
              </p:cNvSpPr>
              <p:nvPr/>
            </p:nvSpPr>
            <p:spPr bwMode="auto">
              <a:xfrm>
                <a:off x="2810" y="1868"/>
                <a:ext cx="209" cy="116"/>
              </a:xfrm>
              <a:custGeom>
                <a:avLst/>
                <a:gdLst>
                  <a:gd name="T0" fmla="*/ 103 w 419"/>
                  <a:gd name="T1" fmla="*/ 116 h 231"/>
                  <a:gd name="T2" fmla="*/ 0 w 419"/>
                  <a:gd name="T3" fmla="*/ 21 h 231"/>
                  <a:gd name="T4" fmla="*/ 0 w 419"/>
                  <a:gd name="T5" fmla="*/ 0 h 231"/>
                  <a:gd name="T6" fmla="*/ 103 w 419"/>
                  <a:gd name="T7" fmla="*/ 94 h 231"/>
                  <a:gd name="T8" fmla="*/ 209 w 419"/>
                  <a:gd name="T9" fmla="*/ 0 h 231"/>
                  <a:gd name="T10" fmla="*/ 209 w 419"/>
                  <a:gd name="T11" fmla="*/ 21 h 231"/>
                  <a:gd name="T12" fmla="*/ 103 w 419"/>
                  <a:gd name="T13" fmla="*/ 116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9" h="231">
                    <a:moveTo>
                      <a:pt x="206" y="231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206" y="187"/>
                    </a:lnTo>
                    <a:lnTo>
                      <a:pt x="419" y="0"/>
                    </a:lnTo>
                    <a:lnTo>
                      <a:pt x="419" y="42"/>
                    </a:lnTo>
                    <a:lnTo>
                      <a:pt x="206" y="23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59" name="Freeform 100"/>
              <p:cNvSpPr>
                <a:spLocks/>
              </p:cNvSpPr>
              <p:nvPr/>
            </p:nvSpPr>
            <p:spPr bwMode="auto">
              <a:xfrm>
                <a:off x="2810" y="1868"/>
                <a:ext cx="209" cy="116"/>
              </a:xfrm>
              <a:custGeom>
                <a:avLst/>
                <a:gdLst>
                  <a:gd name="T0" fmla="*/ 103 w 419"/>
                  <a:gd name="T1" fmla="*/ 116 h 231"/>
                  <a:gd name="T2" fmla="*/ 0 w 419"/>
                  <a:gd name="T3" fmla="*/ 21 h 231"/>
                  <a:gd name="T4" fmla="*/ 0 w 419"/>
                  <a:gd name="T5" fmla="*/ 0 h 231"/>
                  <a:gd name="T6" fmla="*/ 103 w 419"/>
                  <a:gd name="T7" fmla="*/ 94 h 231"/>
                  <a:gd name="T8" fmla="*/ 209 w 419"/>
                  <a:gd name="T9" fmla="*/ 0 h 231"/>
                  <a:gd name="T10" fmla="*/ 209 w 419"/>
                  <a:gd name="T11" fmla="*/ 21 h 231"/>
                  <a:gd name="T12" fmla="*/ 103 w 419"/>
                  <a:gd name="T13" fmla="*/ 116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9" h="231">
                    <a:moveTo>
                      <a:pt x="206" y="231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206" y="187"/>
                    </a:lnTo>
                    <a:lnTo>
                      <a:pt x="419" y="0"/>
                    </a:lnTo>
                    <a:lnTo>
                      <a:pt x="419" y="42"/>
                    </a:lnTo>
                    <a:lnTo>
                      <a:pt x="206" y="2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0" name="Freeform 101"/>
              <p:cNvSpPr>
                <a:spLocks/>
              </p:cNvSpPr>
              <p:nvPr/>
            </p:nvSpPr>
            <p:spPr bwMode="auto">
              <a:xfrm>
                <a:off x="2833" y="1791"/>
                <a:ext cx="160" cy="91"/>
              </a:xfrm>
              <a:custGeom>
                <a:avLst/>
                <a:gdLst>
                  <a:gd name="T0" fmla="*/ 79 w 320"/>
                  <a:gd name="T1" fmla="*/ 91 h 181"/>
                  <a:gd name="T2" fmla="*/ 0 w 320"/>
                  <a:gd name="T3" fmla="*/ 16 h 181"/>
                  <a:gd name="T4" fmla="*/ 0 w 320"/>
                  <a:gd name="T5" fmla="*/ 0 h 181"/>
                  <a:gd name="T6" fmla="*/ 79 w 320"/>
                  <a:gd name="T7" fmla="*/ 73 h 181"/>
                  <a:gd name="T8" fmla="*/ 160 w 320"/>
                  <a:gd name="T9" fmla="*/ 0 h 181"/>
                  <a:gd name="T10" fmla="*/ 160 w 320"/>
                  <a:gd name="T11" fmla="*/ 16 h 181"/>
                  <a:gd name="T12" fmla="*/ 79 w 320"/>
                  <a:gd name="T13" fmla="*/ 91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0" h="181">
                    <a:moveTo>
                      <a:pt x="158" y="181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58" y="146"/>
                    </a:lnTo>
                    <a:lnTo>
                      <a:pt x="320" y="0"/>
                    </a:lnTo>
                    <a:lnTo>
                      <a:pt x="320" y="32"/>
                    </a:lnTo>
                    <a:lnTo>
                      <a:pt x="158" y="18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1" name="Freeform 102"/>
              <p:cNvSpPr>
                <a:spLocks/>
              </p:cNvSpPr>
              <p:nvPr/>
            </p:nvSpPr>
            <p:spPr bwMode="auto">
              <a:xfrm>
                <a:off x="2833" y="1791"/>
                <a:ext cx="160" cy="91"/>
              </a:xfrm>
              <a:custGeom>
                <a:avLst/>
                <a:gdLst>
                  <a:gd name="T0" fmla="*/ 79 w 320"/>
                  <a:gd name="T1" fmla="*/ 91 h 181"/>
                  <a:gd name="T2" fmla="*/ 0 w 320"/>
                  <a:gd name="T3" fmla="*/ 16 h 181"/>
                  <a:gd name="T4" fmla="*/ 0 w 320"/>
                  <a:gd name="T5" fmla="*/ 0 h 181"/>
                  <a:gd name="T6" fmla="*/ 79 w 320"/>
                  <a:gd name="T7" fmla="*/ 73 h 181"/>
                  <a:gd name="T8" fmla="*/ 160 w 320"/>
                  <a:gd name="T9" fmla="*/ 0 h 181"/>
                  <a:gd name="T10" fmla="*/ 160 w 320"/>
                  <a:gd name="T11" fmla="*/ 16 h 181"/>
                  <a:gd name="T12" fmla="*/ 79 w 320"/>
                  <a:gd name="T13" fmla="*/ 91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0" h="181">
                    <a:moveTo>
                      <a:pt x="158" y="181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58" y="146"/>
                    </a:lnTo>
                    <a:lnTo>
                      <a:pt x="320" y="0"/>
                    </a:lnTo>
                    <a:lnTo>
                      <a:pt x="320" y="32"/>
                    </a:lnTo>
                    <a:lnTo>
                      <a:pt x="158" y="1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2" name="Freeform 103"/>
              <p:cNvSpPr>
                <a:spLocks/>
              </p:cNvSpPr>
              <p:nvPr/>
            </p:nvSpPr>
            <p:spPr bwMode="auto">
              <a:xfrm>
                <a:off x="2855" y="1731"/>
                <a:ext cx="118" cy="66"/>
              </a:xfrm>
              <a:custGeom>
                <a:avLst/>
                <a:gdLst>
                  <a:gd name="T0" fmla="*/ 58 w 237"/>
                  <a:gd name="T1" fmla="*/ 66 h 131"/>
                  <a:gd name="T2" fmla="*/ 0 w 237"/>
                  <a:gd name="T3" fmla="*/ 13 h 131"/>
                  <a:gd name="T4" fmla="*/ 0 w 237"/>
                  <a:gd name="T5" fmla="*/ 0 h 131"/>
                  <a:gd name="T6" fmla="*/ 58 w 237"/>
                  <a:gd name="T7" fmla="*/ 54 h 131"/>
                  <a:gd name="T8" fmla="*/ 118 w 237"/>
                  <a:gd name="T9" fmla="*/ 0 h 131"/>
                  <a:gd name="T10" fmla="*/ 118 w 237"/>
                  <a:gd name="T11" fmla="*/ 13 h 131"/>
                  <a:gd name="T12" fmla="*/ 58 w 237"/>
                  <a:gd name="T13" fmla="*/ 66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7" h="131">
                    <a:moveTo>
                      <a:pt x="116" y="131"/>
                    </a:moveTo>
                    <a:lnTo>
                      <a:pt x="0" y="26"/>
                    </a:lnTo>
                    <a:lnTo>
                      <a:pt x="0" y="0"/>
                    </a:lnTo>
                    <a:lnTo>
                      <a:pt x="116" y="108"/>
                    </a:lnTo>
                    <a:lnTo>
                      <a:pt x="237" y="0"/>
                    </a:lnTo>
                    <a:lnTo>
                      <a:pt x="237" y="26"/>
                    </a:lnTo>
                    <a:lnTo>
                      <a:pt x="116" y="13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3" name="Freeform 104"/>
              <p:cNvSpPr>
                <a:spLocks/>
              </p:cNvSpPr>
              <p:nvPr/>
            </p:nvSpPr>
            <p:spPr bwMode="auto">
              <a:xfrm>
                <a:off x="2855" y="1731"/>
                <a:ext cx="118" cy="66"/>
              </a:xfrm>
              <a:custGeom>
                <a:avLst/>
                <a:gdLst>
                  <a:gd name="T0" fmla="*/ 58 w 237"/>
                  <a:gd name="T1" fmla="*/ 66 h 131"/>
                  <a:gd name="T2" fmla="*/ 0 w 237"/>
                  <a:gd name="T3" fmla="*/ 13 h 131"/>
                  <a:gd name="T4" fmla="*/ 0 w 237"/>
                  <a:gd name="T5" fmla="*/ 0 h 131"/>
                  <a:gd name="T6" fmla="*/ 58 w 237"/>
                  <a:gd name="T7" fmla="*/ 54 h 131"/>
                  <a:gd name="T8" fmla="*/ 118 w 237"/>
                  <a:gd name="T9" fmla="*/ 0 h 131"/>
                  <a:gd name="T10" fmla="*/ 118 w 237"/>
                  <a:gd name="T11" fmla="*/ 13 h 131"/>
                  <a:gd name="T12" fmla="*/ 58 w 237"/>
                  <a:gd name="T13" fmla="*/ 66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7" h="131">
                    <a:moveTo>
                      <a:pt x="116" y="131"/>
                    </a:moveTo>
                    <a:lnTo>
                      <a:pt x="0" y="26"/>
                    </a:lnTo>
                    <a:lnTo>
                      <a:pt x="0" y="0"/>
                    </a:lnTo>
                    <a:lnTo>
                      <a:pt x="116" y="108"/>
                    </a:lnTo>
                    <a:lnTo>
                      <a:pt x="237" y="0"/>
                    </a:lnTo>
                    <a:lnTo>
                      <a:pt x="237" y="26"/>
                    </a:lnTo>
                    <a:lnTo>
                      <a:pt x="116" y="1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4" name="Freeform 105"/>
              <p:cNvSpPr>
                <a:spLocks/>
              </p:cNvSpPr>
              <p:nvPr/>
            </p:nvSpPr>
            <p:spPr bwMode="auto">
              <a:xfrm>
                <a:off x="2870" y="1678"/>
                <a:ext cx="88" cy="51"/>
              </a:xfrm>
              <a:custGeom>
                <a:avLst/>
                <a:gdLst>
                  <a:gd name="T0" fmla="*/ 42 w 177"/>
                  <a:gd name="T1" fmla="*/ 51 h 102"/>
                  <a:gd name="T2" fmla="*/ 0 w 177"/>
                  <a:gd name="T3" fmla="*/ 11 h 102"/>
                  <a:gd name="T4" fmla="*/ 0 w 177"/>
                  <a:gd name="T5" fmla="*/ 0 h 102"/>
                  <a:gd name="T6" fmla="*/ 42 w 177"/>
                  <a:gd name="T7" fmla="*/ 41 h 102"/>
                  <a:gd name="T8" fmla="*/ 88 w 177"/>
                  <a:gd name="T9" fmla="*/ 0 h 102"/>
                  <a:gd name="T10" fmla="*/ 88 w 177"/>
                  <a:gd name="T11" fmla="*/ 11 h 102"/>
                  <a:gd name="T12" fmla="*/ 42 w 177"/>
                  <a:gd name="T13" fmla="*/ 51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02">
                    <a:moveTo>
                      <a:pt x="85" y="10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85" y="82"/>
                    </a:lnTo>
                    <a:lnTo>
                      <a:pt x="177" y="0"/>
                    </a:lnTo>
                    <a:lnTo>
                      <a:pt x="177" y="22"/>
                    </a:lnTo>
                    <a:lnTo>
                      <a:pt x="85" y="10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5" name="Freeform 106"/>
              <p:cNvSpPr>
                <a:spLocks/>
              </p:cNvSpPr>
              <p:nvPr/>
            </p:nvSpPr>
            <p:spPr bwMode="auto">
              <a:xfrm>
                <a:off x="2870" y="1678"/>
                <a:ext cx="88" cy="51"/>
              </a:xfrm>
              <a:custGeom>
                <a:avLst/>
                <a:gdLst>
                  <a:gd name="T0" fmla="*/ 42 w 177"/>
                  <a:gd name="T1" fmla="*/ 51 h 102"/>
                  <a:gd name="T2" fmla="*/ 0 w 177"/>
                  <a:gd name="T3" fmla="*/ 11 h 102"/>
                  <a:gd name="T4" fmla="*/ 0 w 177"/>
                  <a:gd name="T5" fmla="*/ 0 h 102"/>
                  <a:gd name="T6" fmla="*/ 42 w 177"/>
                  <a:gd name="T7" fmla="*/ 41 h 102"/>
                  <a:gd name="T8" fmla="*/ 88 w 177"/>
                  <a:gd name="T9" fmla="*/ 0 h 102"/>
                  <a:gd name="T10" fmla="*/ 88 w 177"/>
                  <a:gd name="T11" fmla="*/ 11 h 102"/>
                  <a:gd name="T12" fmla="*/ 42 w 177"/>
                  <a:gd name="T13" fmla="*/ 51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02">
                    <a:moveTo>
                      <a:pt x="85" y="10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85" y="82"/>
                    </a:lnTo>
                    <a:lnTo>
                      <a:pt x="177" y="0"/>
                    </a:lnTo>
                    <a:lnTo>
                      <a:pt x="177" y="22"/>
                    </a:lnTo>
                    <a:lnTo>
                      <a:pt x="85" y="10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6" name="Freeform 107"/>
              <p:cNvSpPr>
                <a:spLocks/>
              </p:cNvSpPr>
              <p:nvPr/>
            </p:nvSpPr>
            <p:spPr bwMode="auto">
              <a:xfrm>
                <a:off x="2886" y="1639"/>
                <a:ext cx="55" cy="35"/>
              </a:xfrm>
              <a:custGeom>
                <a:avLst/>
                <a:gdLst>
                  <a:gd name="T0" fmla="*/ 27 w 109"/>
                  <a:gd name="T1" fmla="*/ 35 h 70"/>
                  <a:gd name="T2" fmla="*/ 0 w 109"/>
                  <a:gd name="T3" fmla="*/ 10 h 70"/>
                  <a:gd name="T4" fmla="*/ 0 w 109"/>
                  <a:gd name="T5" fmla="*/ 0 h 70"/>
                  <a:gd name="T6" fmla="*/ 27 w 109"/>
                  <a:gd name="T7" fmla="*/ 25 h 70"/>
                  <a:gd name="T8" fmla="*/ 55 w 109"/>
                  <a:gd name="T9" fmla="*/ 0 h 70"/>
                  <a:gd name="T10" fmla="*/ 55 w 109"/>
                  <a:gd name="T11" fmla="*/ 10 h 70"/>
                  <a:gd name="T12" fmla="*/ 27 w 109"/>
                  <a:gd name="T13" fmla="*/ 35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9" h="70">
                    <a:moveTo>
                      <a:pt x="53" y="7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53" y="50"/>
                    </a:lnTo>
                    <a:lnTo>
                      <a:pt x="109" y="0"/>
                    </a:lnTo>
                    <a:lnTo>
                      <a:pt x="109" y="19"/>
                    </a:lnTo>
                    <a:lnTo>
                      <a:pt x="53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7" name="Freeform 108"/>
              <p:cNvSpPr>
                <a:spLocks/>
              </p:cNvSpPr>
              <p:nvPr/>
            </p:nvSpPr>
            <p:spPr bwMode="auto">
              <a:xfrm>
                <a:off x="2886" y="1639"/>
                <a:ext cx="55" cy="35"/>
              </a:xfrm>
              <a:custGeom>
                <a:avLst/>
                <a:gdLst>
                  <a:gd name="T0" fmla="*/ 27 w 109"/>
                  <a:gd name="T1" fmla="*/ 35 h 70"/>
                  <a:gd name="T2" fmla="*/ 0 w 109"/>
                  <a:gd name="T3" fmla="*/ 10 h 70"/>
                  <a:gd name="T4" fmla="*/ 0 w 109"/>
                  <a:gd name="T5" fmla="*/ 0 h 70"/>
                  <a:gd name="T6" fmla="*/ 27 w 109"/>
                  <a:gd name="T7" fmla="*/ 25 h 70"/>
                  <a:gd name="T8" fmla="*/ 55 w 109"/>
                  <a:gd name="T9" fmla="*/ 0 h 70"/>
                  <a:gd name="T10" fmla="*/ 55 w 109"/>
                  <a:gd name="T11" fmla="*/ 10 h 70"/>
                  <a:gd name="T12" fmla="*/ 27 w 109"/>
                  <a:gd name="T13" fmla="*/ 35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9" h="70">
                    <a:moveTo>
                      <a:pt x="53" y="7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53" y="50"/>
                    </a:lnTo>
                    <a:lnTo>
                      <a:pt x="109" y="0"/>
                    </a:lnTo>
                    <a:lnTo>
                      <a:pt x="109" y="19"/>
                    </a:lnTo>
                    <a:lnTo>
                      <a:pt x="53" y="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8" name="Freeform 109"/>
              <p:cNvSpPr>
                <a:spLocks/>
              </p:cNvSpPr>
              <p:nvPr/>
            </p:nvSpPr>
            <p:spPr bwMode="auto">
              <a:xfrm>
                <a:off x="2891" y="1601"/>
                <a:ext cx="44" cy="26"/>
              </a:xfrm>
              <a:custGeom>
                <a:avLst/>
                <a:gdLst>
                  <a:gd name="T0" fmla="*/ 21 w 89"/>
                  <a:gd name="T1" fmla="*/ 26 h 52"/>
                  <a:gd name="T2" fmla="*/ 0 w 89"/>
                  <a:gd name="T3" fmla="*/ 6 h 52"/>
                  <a:gd name="T4" fmla="*/ 0 w 89"/>
                  <a:gd name="T5" fmla="*/ 0 h 52"/>
                  <a:gd name="T6" fmla="*/ 21 w 89"/>
                  <a:gd name="T7" fmla="*/ 20 h 52"/>
                  <a:gd name="T8" fmla="*/ 44 w 89"/>
                  <a:gd name="T9" fmla="*/ 0 h 52"/>
                  <a:gd name="T10" fmla="*/ 44 w 89"/>
                  <a:gd name="T11" fmla="*/ 6 h 52"/>
                  <a:gd name="T12" fmla="*/ 21 w 89"/>
                  <a:gd name="T13" fmla="*/ 2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52">
                    <a:moveTo>
                      <a:pt x="43" y="52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3" y="39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43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69" name="Freeform 110"/>
              <p:cNvSpPr>
                <a:spLocks/>
              </p:cNvSpPr>
              <p:nvPr/>
            </p:nvSpPr>
            <p:spPr bwMode="auto">
              <a:xfrm>
                <a:off x="2891" y="1601"/>
                <a:ext cx="44" cy="26"/>
              </a:xfrm>
              <a:custGeom>
                <a:avLst/>
                <a:gdLst>
                  <a:gd name="T0" fmla="*/ 21 w 89"/>
                  <a:gd name="T1" fmla="*/ 26 h 52"/>
                  <a:gd name="T2" fmla="*/ 0 w 89"/>
                  <a:gd name="T3" fmla="*/ 6 h 52"/>
                  <a:gd name="T4" fmla="*/ 0 w 89"/>
                  <a:gd name="T5" fmla="*/ 0 h 52"/>
                  <a:gd name="T6" fmla="*/ 21 w 89"/>
                  <a:gd name="T7" fmla="*/ 20 h 52"/>
                  <a:gd name="T8" fmla="*/ 44 w 89"/>
                  <a:gd name="T9" fmla="*/ 0 h 52"/>
                  <a:gd name="T10" fmla="*/ 44 w 89"/>
                  <a:gd name="T11" fmla="*/ 6 h 52"/>
                  <a:gd name="T12" fmla="*/ 21 w 89"/>
                  <a:gd name="T13" fmla="*/ 2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52">
                    <a:moveTo>
                      <a:pt x="43" y="52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3" y="39"/>
                    </a:lnTo>
                    <a:lnTo>
                      <a:pt x="89" y="0"/>
                    </a:lnTo>
                    <a:lnTo>
                      <a:pt x="89" y="11"/>
                    </a:lnTo>
                    <a:lnTo>
                      <a:pt x="43" y="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0" name="Freeform 111"/>
              <p:cNvSpPr>
                <a:spLocks/>
              </p:cNvSpPr>
              <p:nvPr/>
            </p:nvSpPr>
            <p:spPr bwMode="auto">
              <a:xfrm>
                <a:off x="2941" y="2409"/>
                <a:ext cx="139" cy="90"/>
              </a:xfrm>
              <a:custGeom>
                <a:avLst/>
                <a:gdLst>
                  <a:gd name="T0" fmla="*/ 97 w 279"/>
                  <a:gd name="T1" fmla="*/ 23 h 182"/>
                  <a:gd name="T2" fmla="*/ 29 w 279"/>
                  <a:gd name="T3" fmla="*/ 90 h 182"/>
                  <a:gd name="T4" fmla="*/ 49 w 279"/>
                  <a:gd name="T5" fmla="*/ 90 h 182"/>
                  <a:gd name="T6" fmla="*/ 139 w 279"/>
                  <a:gd name="T7" fmla="*/ 0 h 182"/>
                  <a:gd name="T8" fmla="*/ 10 w 279"/>
                  <a:gd name="T9" fmla="*/ 28 h 182"/>
                  <a:gd name="T10" fmla="*/ 0 w 279"/>
                  <a:gd name="T11" fmla="*/ 45 h 182"/>
                  <a:gd name="T12" fmla="*/ 97 w 279"/>
                  <a:gd name="T13" fmla="*/ 23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9" h="182">
                    <a:moveTo>
                      <a:pt x="194" y="47"/>
                    </a:moveTo>
                    <a:lnTo>
                      <a:pt x="58" y="182"/>
                    </a:lnTo>
                    <a:lnTo>
                      <a:pt x="99" y="182"/>
                    </a:lnTo>
                    <a:lnTo>
                      <a:pt x="279" y="0"/>
                    </a:lnTo>
                    <a:lnTo>
                      <a:pt x="21" y="57"/>
                    </a:lnTo>
                    <a:lnTo>
                      <a:pt x="0" y="91"/>
                    </a:lnTo>
                    <a:lnTo>
                      <a:pt x="194" y="4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1" name="Freeform 112"/>
              <p:cNvSpPr>
                <a:spLocks/>
              </p:cNvSpPr>
              <p:nvPr/>
            </p:nvSpPr>
            <p:spPr bwMode="auto">
              <a:xfrm>
                <a:off x="2941" y="2409"/>
                <a:ext cx="139" cy="90"/>
              </a:xfrm>
              <a:custGeom>
                <a:avLst/>
                <a:gdLst>
                  <a:gd name="T0" fmla="*/ 97 w 279"/>
                  <a:gd name="T1" fmla="*/ 23 h 182"/>
                  <a:gd name="T2" fmla="*/ 29 w 279"/>
                  <a:gd name="T3" fmla="*/ 90 h 182"/>
                  <a:gd name="T4" fmla="*/ 49 w 279"/>
                  <a:gd name="T5" fmla="*/ 90 h 182"/>
                  <a:gd name="T6" fmla="*/ 139 w 279"/>
                  <a:gd name="T7" fmla="*/ 0 h 182"/>
                  <a:gd name="T8" fmla="*/ 10 w 279"/>
                  <a:gd name="T9" fmla="*/ 28 h 182"/>
                  <a:gd name="T10" fmla="*/ 0 w 279"/>
                  <a:gd name="T11" fmla="*/ 45 h 182"/>
                  <a:gd name="T12" fmla="*/ 97 w 279"/>
                  <a:gd name="T13" fmla="*/ 23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9" h="182">
                    <a:moveTo>
                      <a:pt x="194" y="47"/>
                    </a:moveTo>
                    <a:lnTo>
                      <a:pt x="58" y="182"/>
                    </a:lnTo>
                    <a:lnTo>
                      <a:pt x="99" y="182"/>
                    </a:lnTo>
                    <a:lnTo>
                      <a:pt x="279" y="0"/>
                    </a:lnTo>
                    <a:lnTo>
                      <a:pt x="21" y="57"/>
                    </a:lnTo>
                    <a:lnTo>
                      <a:pt x="0" y="91"/>
                    </a:lnTo>
                    <a:lnTo>
                      <a:pt x="194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2" name="Freeform 113"/>
              <p:cNvSpPr>
                <a:spLocks/>
              </p:cNvSpPr>
              <p:nvPr/>
            </p:nvSpPr>
            <p:spPr bwMode="auto">
              <a:xfrm>
                <a:off x="2941" y="2499"/>
                <a:ext cx="139" cy="92"/>
              </a:xfrm>
              <a:custGeom>
                <a:avLst/>
                <a:gdLst>
                  <a:gd name="T0" fmla="*/ 97 w 279"/>
                  <a:gd name="T1" fmla="*/ 70 h 183"/>
                  <a:gd name="T2" fmla="*/ 29 w 279"/>
                  <a:gd name="T3" fmla="*/ 0 h 183"/>
                  <a:gd name="T4" fmla="*/ 49 w 279"/>
                  <a:gd name="T5" fmla="*/ 0 h 183"/>
                  <a:gd name="T6" fmla="*/ 139 w 279"/>
                  <a:gd name="T7" fmla="*/ 92 h 183"/>
                  <a:gd name="T8" fmla="*/ 10 w 279"/>
                  <a:gd name="T9" fmla="*/ 63 h 183"/>
                  <a:gd name="T10" fmla="*/ 0 w 279"/>
                  <a:gd name="T11" fmla="*/ 46 h 183"/>
                  <a:gd name="T12" fmla="*/ 97 w 279"/>
                  <a:gd name="T13" fmla="*/ 70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9" h="183">
                    <a:moveTo>
                      <a:pt x="194" y="139"/>
                    </a:moveTo>
                    <a:lnTo>
                      <a:pt x="58" y="0"/>
                    </a:lnTo>
                    <a:lnTo>
                      <a:pt x="99" y="0"/>
                    </a:lnTo>
                    <a:lnTo>
                      <a:pt x="279" y="183"/>
                    </a:lnTo>
                    <a:lnTo>
                      <a:pt x="21" y="126"/>
                    </a:lnTo>
                    <a:lnTo>
                      <a:pt x="0" y="92"/>
                    </a:lnTo>
                    <a:lnTo>
                      <a:pt x="194" y="139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3" name="Freeform 114"/>
              <p:cNvSpPr>
                <a:spLocks/>
              </p:cNvSpPr>
              <p:nvPr/>
            </p:nvSpPr>
            <p:spPr bwMode="auto">
              <a:xfrm>
                <a:off x="2941" y="2499"/>
                <a:ext cx="139" cy="92"/>
              </a:xfrm>
              <a:custGeom>
                <a:avLst/>
                <a:gdLst>
                  <a:gd name="T0" fmla="*/ 97 w 279"/>
                  <a:gd name="T1" fmla="*/ 70 h 183"/>
                  <a:gd name="T2" fmla="*/ 29 w 279"/>
                  <a:gd name="T3" fmla="*/ 0 h 183"/>
                  <a:gd name="T4" fmla="*/ 49 w 279"/>
                  <a:gd name="T5" fmla="*/ 0 h 183"/>
                  <a:gd name="T6" fmla="*/ 139 w 279"/>
                  <a:gd name="T7" fmla="*/ 92 h 183"/>
                  <a:gd name="T8" fmla="*/ 10 w 279"/>
                  <a:gd name="T9" fmla="*/ 63 h 183"/>
                  <a:gd name="T10" fmla="*/ 0 w 279"/>
                  <a:gd name="T11" fmla="*/ 46 h 183"/>
                  <a:gd name="T12" fmla="*/ 97 w 279"/>
                  <a:gd name="T13" fmla="*/ 70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9" h="183">
                    <a:moveTo>
                      <a:pt x="194" y="139"/>
                    </a:moveTo>
                    <a:lnTo>
                      <a:pt x="58" y="0"/>
                    </a:lnTo>
                    <a:lnTo>
                      <a:pt x="99" y="0"/>
                    </a:lnTo>
                    <a:lnTo>
                      <a:pt x="279" y="183"/>
                    </a:lnTo>
                    <a:lnTo>
                      <a:pt x="21" y="126"/>
                    </a:lnTo>
                    <a:lnTo>
                      <a:pt x="0" y="92"/>
                    </a:lnTo>
                    <a:lnTo>
                      <a:pt x="194" y="1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4" name="Freeform 115"/>
              <p:cNvSpPr>
                <a:spLocks/>
              </p:cNvSpPr>
              <p:nvPr/>
            </p:nvSpPr>
            <p:spPr bwMode="auto">
              <a:xfrm>
                <a:off x="2876" y="2546"/>
                <a:ext cx="75" cy="138"/>
              </a:xfrm>
              <a:custGeom>
                <a:avLst/>
                <a:gdLst>
                  <a:gd name="T0" fmla="*/ 37 w 150"/>
                  <a:gd name="T1" fmla="*/ 91 h 277"/>
                  <a:gd name="T2" fmla="*/ 10 w 150"/>
                  <a:gd name="T3" fmla="*/ 0 h 277"/>
                  <a:gd name="T4" fmla="*/ 0 w 150"/>
                  <a:gd name="T5" fmla="*/ 17 h 277"/>
                  <a:gd name="T6" fmla="*/ 37 w 150"/>
                  <a:gd name="T7" fmla="*/ 138 h 277"/>
                  <a:gd name="T8" fmla="*/ 75 w 150"/>
                  <a:gd name="T9" fmla="*/ 17 h 277"/>
                  <a:gd name="T10" fmla="*/ 65 w 150"/>
                  <a:gd name="T11" fmla="*/ 0 h 277"/>
                  <a:gd name="T12" fmla="*/ 37 w 150"/>
                  <a:gd name="T13" fmla="*/ 91 h 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277">
                    <a:moveTo>
                      <a:pt x="73" y="183"/>
                    </a:moveTo>
                    <a:lnTo>
                      <a:pt x="20" y="0"/>
                    </a:lnTo>
                    <a:lnTo>
                      <a:pt x="0" y="34"/>
                    </a:lnTo>
                    <a:lnTo>
                      <a:pt x="73" y="277"/>
                    </a:lnTo>
                    <a:lnTo>
                      <a:pt x="150" y="34"/>
                    </a:lnTo>
                    <a:lnTo>
                      <a:pt x="129" y="0"/>
                    </a:lnTo>
                    <a:lnTo>
                      <a:pt x="73" y="18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5" name="Freeform 116"/>
              <p:cNvSpPr>
                <a:spLocks/>
              </p:cNvSpPr>
              <p:nvPr/>
            </p:nvSpPr>
            <p:spPr bwMode="auto">
              <a:xfrm>
                <a:off x="2876" y="2546"/>
                <a:ext cx="75" cy="138"/>
              </a:xfrm>
              <a:custGeom>
                <a:avLst/>
                <a:gdLst>
                  <a:gd name="T0" fmla="*/ 37 w 150"/>
                  <a:gd name="T1" fmla="*/ 91 h 277"/>
                  <a:gd name="T2" fmla="*/ 10 w 150"/>
                  <a:gd name="T3" fmla="*/ 0 h 277"/>
                  <a:gd name="T4" fmla="*/ 0 w 150"/>
                  <a:gd name="T5" fmla="*/ 17 h 277"/>
                  <a:gd name="T6" fmla="*/ 37 w 150"/>
                  <a:gd name="T7" fmla="*/ 138 h 277"/>
                  <a:gd name="T8" fmla="*/ 75 w 150"/>
                  <a:gd name="T9" fmla="*/ 17 h 277"/>
                  <a:gd name="T10" fmla="*/ 65 w 150"/>
                  <a:gd name="T11" fmla="*/ 0 h 277"/>
                  <a:gd name="T12" fmla="*/ 37 w 150"/>
                  <a:gd name="T13" fmla="*/ 91 h 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277">
                    <a:moveTo>
                      <a:pt x="73" y="183"/>
                    </a:moveTo>
                    <a:lnTo>
                      <a:pt x="20" y="0"/>
                    </a:lnTo>
                    <a:lnTo>
                      <a:pt x="0" y="34"/>
                    </a:lnTo>
                    <a:lnTo>
                      <a:pt x="73" y="277"/>
                    </a:lnTo>
                    <a:lnTo>
                      <a:pt x="150" y="34"/>
                    </a:lnTo>
                    <a:lnTo>
                      <a:pt x="129" y="0"/>
                    </a:lnTo>
                    <a:lnTo>
                      <a:pt x="73" y="1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6" name="Freeform 117"/>
              <p:cNvSpPr>
                <a:spLocks/>
              </p:cNvSpPr>
              <p:nvPr/>
            </p:nvSpPr>
            <p:spPr bwMode="auto">
              <a:xfrm>
                <a:off x="2747" y="2499"/>
                <a:ext cx="139" cy="92"/>
              </a:xfrm>
              <a:custGeom>
                <a:avLst/>
                <a:gdLst>
                  <a:gd name="T0" fmla="*/ 43 w 277"/>
                  <a:gd name="T1" fmla="*/ 70 h 183"/>
                  <a:gd name="T2" fmla="*/ 109 w 277"/>
                  <a:gd name="T3" fmla="*/ 0 h 183"/>
                  <a:gd name="T4" fmla="*/ 90 w 277"/>
                  <a:gd name="T5" fmla="*/ 0 h 183"/>
                  <a:gd name="T6" fmla="*/ 0 w 277"/>
                  <a:gd name="T7" fmla="*/ 92 h 183"/>
                  <a:gd name="T8" fmla="*/ 129 w 277"/>
                  <a:gd name="T9" fmla="*/ 63 h 183"/>
                  <a:gd name="T10" fmla="*/ 139 w 277"/>
                  <a:gd name="T11" fmla="*/ 46 h 183"/>
                  <a:gd name="T12" fmla="*/ 43 w 277"/>
                  <a:gd name="T13" fmla="*/ 70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7" h="183">
                    <a:moveTo>
                      <a:pt x="85" y="139"/>
                    </a:moveTo>
                    <a:lnTo>
                      <a:pt x="218" y="0"/>
                    </a:lnTo>
                    <a:lnTo>
                      <a:pt x="180" y="0"/>
                    </a:lnTo>
                    <a:lnTo>
                      <a:pt x="0" y="183"/>
                    </a:lnTo>
                    <a:lnTo>
                      <a:pt x="257" y="126"/>
                    </a:lnTo>
                    <a:lnTo>
                      <a:pt x="277" y="92"/>
                    </a:lnTo>
                    <a:lnTo>
                      <a:pt x="85" y="139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7" name="Freeform 118"/>
              <p:cNvSpPr>
                <a:spLocks/>
              </p:cNvSpPr>
              <p:nvPr/>
            </p:nvSpPr>
            <p:spPr bwMode="auto">
              <a:xfrm>
                <a:off x="2747" y="2499"/>
                <a:ext cx="139" cy="92"/>
              </a:xfrm>
              <a:custGeom>
                <a:avLst/>
                <a:gdLst>
                  <a:gd name="T0" fmla="*/ 43 w 277"/>
                  <a:gd name="T1" fmla="*/ 70 h 183"/>
                  <a:gd name="T2" fmla="*/ 109 w 277"/>
                  <a:gd name="T3" fmla="*/ 0 h 183"/>
                  <a:gd name="T4" fmla="*/ 90 w 277"/>
                  <a:gd name="T5" fmla="*/ 0 h 183"/>
                  <a:gd name="T6" fmla="*/ 0 w 277"/>
                  <a:gd name="T7" fmla="*/ 92 h 183"/>
                  <a:gd name="T8" fmla="*/ 129 w 277"/>
                  <a:gd name="T9" fmla="*/ 63 h 183"/>
                  <a:gd name="T10" fmla="*/ 139 w 277"/>
                  <a:gd name="T11" fmla="*/ 46 h 183"/>
                  <a:gd name="T12" fmla="*/ 43 w 277"/>
                  <a:gd name="T13" fmla="*/ 70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7" h="183">
                    <a:moveTo>
                      <a:pt x="85" y="139"/>
                    </a:moveTo>
                    <a:lnTo>
                      <a:pt x="218" y="0"/>
                    </a:lnTo>
                    <a:lnTo>
                      <a:pt x="180" y="0"/>
                    </a:lnTo>
                    <a:lnTo>
                      <a:pt x="0" y="183"/>
                    </a:lnTo>
                    <a:lnTo>
                      <a:pt x="257" y="126"/>
                    </a:lnTo>
                    <a:lnTo>
                      <a:pt x="277" y="92"/>
                    </a:lnTo>
                    <a:lnTo>
                      <a:pt x="85" y="1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8" name="Freeform 119"/>
              <p:cNvSpPr>
                <a:spLocks/>
              </p:cNvSpPr>
              <p:nvPr/>
            </p:nvSpPr>
            <p:spPr bwMode="auto">
              <a:xfrm>
                <a:off x="2747" y="2409"/>
                <a:ext cx="139" cy="90"/>
              </a:xfrm>
              <a:custGeom>
                <a:avLst/>
                <a:gdLst>
                  <a:gd name="T0" fmla="*/ 43 w 277"/>
                  <a:gd name="T1" fmla="*/ 23 h 182"/>
                  <a:gd name="T2" fmla="*/ 109 w 277"/>
                  <a:gd name="T3" fmla="*/ 90 h 182"/>
                  <a:gd name="T4" fmla="*/ 90 w 277"/>
                  <a:gd name="T5" fmla="*/ 90 h 182"/>
                  <a:gd name="T6" fmla="*/ 0 w 277"/>
                  <a:gd name="T7" fmla="*/ 0 h 182"/>
                  <a:gd name="T8" fmla="*/ 129 w 277"/>
                  <a:gd name="T9" fmla="*/ 28 h 182"/>
                  <a:gd name="T10" fmla="*/ 139 w 277"/>
                  <a:gd name="T11" fmla="*/ 45 h 182"/>
                  <a:gd name="T12" fmla="*/ 43 w 277"/>
                  <a:gd name="T13" fmla="*/ 23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7" h="182">
                    <a:moveTo>
                      <a:pt x="85" y="47"/>
                    </a:moveTo>
                    <a:lnTo>
                      <a:pt x="218" y="182"/>
                    </a:lnTo>
                    <a:lnTo>
                      <a:pt x="180" y="182"/>
                    </a:lnTo>
                    <a:lnTo>
                      <a:pt x="0" y="0"/>
                    </a:lnTo>
                    <a:lnTo>
                      <a:pt x="257" y="57"/>
                    </a:lnTo>
                    <a:lnTo>
                      <a:pt x="277" y="91"/>
                    </a:lnTo>
                    <a:lnTo>
                      <a:pt x="85" y="4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79" name="Freeform 120"/>
              <p:cNvSpPr>
                <a:spLocks/>
              </p:cNvSpPr>
              <p:nvPr/>
            </p:nvSpPr>
            <p:spPr bwMode="auto">
              <a:xfrm>
                <a:off x="2747" y="2409"/>
                <a:ext cx="139" cy="90"/>
              </a:xfrm>
              <a:custGeom>
                <a:avLst/>
                <a:gdLst>
                  <a:gd name="T0" fmla="*/ 43 w 277"/>
                  <a:gd name="T1" fmla="*/ 23 h 182"/>
                  <a:gd name="T2" fmla="*/ 109 w 277"/>
                  <a:gd name="T3" fmla="*/ 90 h 182"/>
                  <a:gd name="T4" fmla="*/ 90 w 277"/>
                  <a:gd name="T5" fmla="*/ 90 h 182"/>
                  <a:gd name="T6" fmla="*/ 0 w 277"/>
                  <a:gd name="T7" fmla="*/ 0 h 182"/>
                  <a:gd name="T8" fmla="*/ 129 w 277"/>
                  <a:gd name="T9" fmla="*/ 28 h 182"/>
                  <a:gd name="T10" fmla="*/ 139 w 277"/>
                  <a:gd name="T11" fmla="*/ 45 h 182"/>
                  <a:gd name="T12" fmla="*/ 43 w 277"/>
                  <a:gd name="T13" fmla="*/ 23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7" h="182">
                    <a:moveTo>
                      <a:pt x="85" y="47"/>
                    </a:moveTo>
                    <a:lnTo>
                      <a:pt x="218" y="182"/>
                    </a:lnTo>
                    <a:lnTo>
                      <a:pt x="180" y="182"/>
                    </a:lnTo>
                    <a:lnTo>
                      <a:pt x="0" y="0"/>
                    </a:lnTo>
                    <a:lnTo>
                      <a:pt x="257" y="57"/>
                    </a:lnTo>
                    <a:lnTo>
                      <a:pt x="277" y="91"/>
                    </a:lnTo>
                    <a:lnTo>
                      <a:pt x="85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0" name="Freeform 121"/>
              <p:cNvSpPr>
                <a:spLocks/>
              </p:cNvSpPr>
              <p:nvPr/>
            </p:nvSpPr>
            <p:spPr bwMode="auto">
              <a:xfrm>
                <a:off x="2876" y="2317"/>
                <a:ext cx="75" cy="137"/>
              </a:xfrm>
              <a:custGeom>
                <a:avLst/>
                <a:gdLst>
                  <a:gd name="T0" fmla="*/ 37 w 150"/>
                  <a:gd name="T1" fmla="*/ 46 h 274"/>
                  <a:gd name="T2" fmla="*/ 10 w 150"/>
                  <a:gd name="T3" fmla="*/ 137 h 274"/>
                  <a:gd name="T4" fmla="*/ 0 w 150"/>
                  <a:gd name="T5" fmla="*/ 120 h 274"/>
                  <a:gd name="T6" fmla="*/ 37 w 150"/>
                  <a:gd name="T7" fmla="*/ 0 h 274"/>
                  <a:gd name="T8" fmla="*/ 75 w 150"/>
                  <a:gd name="T9" fmla="*/ 120 h 274"/>
                  <a:gd name="T10" fmla="*/ 65 w 150"/>
                  <a:gd name="T11" fmla="*/ 137 h 274"/>
                  <a:gd name="T12" fmla="*/ 37 w 150"/>
                  <a:gd name="T13" fmla="*/ 46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274">
                    <a:moveTo>
                      <a:pt x="73" y="91"/>
                    </a:moveTo>
                    <a:lnTo>
                      <a:pt x="20" y="274"/>
                    </a:lnTo>
                    <a:lnTo>
                      <a:pt x="0" y="240"/>
                    </a:lnTo>
                    <a:lnTo>
                      <a:pt x="73" y="0"/>
                    </a:lnTo>
                    <a:lnTo>
                      <a:pt x="150" y="240"/>
                    </a:lnTo>
                    <a:lnTo>
                      <a:pt x="129" y="274"/>
                    </a:lnTo>
                    <a:lnTo>
                      <a:pt x="73" y="9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1" name="Freeform 122"/>
              <p:cNvSpPr>
                <a:spLocks/>
              </p:cNvSpPr>
              <p:nvPr/>
            </p:nvSpPr>
            <p:spPr bwMode="auto">
              <a:xfrm>
                <a:off x="2876" y="2317"/>
                <a:ext cx="75" cy="137"/>
              </a:xfrm>
              <a:custGeom>
                <a:avLst/>
                <a:gdLst>
                  <a:gd name="T0" fmla="*/ 37 w 150"/>
                  <a:gd name="T1" fmla="*/ 46 h 274"/>
                  <a:gd name="T2" fmla="*/ 10 w 150"/>
                  <a:gd name="T3" fmla="*/ 137 h 274"/>
                  <a:gd name="T4" fmla="*/ 0 w 150"/>
                  <a:gd name="T5" fmla="*/ 120 h 274"/>
                  <a:gd name="T6" fmla="*/ 37 w 150"/>
                  <a:gd name="T7" fmla="*/ 0 h 274"/>
                  <a:gd name="T8" fmla="*/ 75 w 150"/>
                  <a:gd name="T9" fmla="*/ 120 h 274"/>
                  <a:gd name="T10" fmla="*/ 65 w 150"/>
                  <a:gd name="T11" fmla="*/ 137 h 274"/>
                  <a:gd name="T12" fmla="*/ 37 w 150"/>
                  <a:gd name="T13" fmla="*/ 46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274">
                    <a:moveTo>
                      <a:pt x="73" y="91"/>
                    </a:moveTo>
                    <a:lnTo>
                      <a:pt x="20" y="274"/>
                    </a:lnTo>
                    <a:lnTo>
                      <a:pt x="0" y="240"/>
                    </a:lnTo>
                    <a:lnTo>
                      <a:pt x="73" y="0"/>
                    </a:lnTo>
                    <a:lnTo>
                      <a:pt x="150" y="240"/>
                    </a:lnTo>
                    <a:lnTo>
                      <a:pt x="129" y="274"/>
                    </a:lnTo>
                    <a:lnTo>
                      <a:pt x="73" y="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2" name="Freeform 123"/>
              <p:cNvSpPr>
                <a:spLocks/>
              </p:cNvSpPr>
              <p:nvPr/>
            </p:nvSpPr>
            <p:spPr bwMode="auto">
              <a:xfrm>
                <a:off x="3227" y="1930"/>
                <a:ext cx="377" cy="569"/>
              </a:xfrm>
              <a:custGeom>
                <a:avLst/>
                <a:gdLst>
                  <a:gd name="T0" fmla="*/ 24 w 756"/>
                  <a:gd name="T1" fmla="*/ 385 h 1139"/>
                  <a:gd name="T2" fmla="*/ 316 w 756"/>
                  <a:gd name="T3" fmla="*/ 569 h 1139"/>
                  <a:gd name="T4" fmla="*/ 377 w 756"/>
                  <a:gd name="T5" fmla="*/ 569 h 1139"/>
                  <a:gd name="T6" fmla="*/ 57 w 756"/>
                  <a:gd name="T7" fmla="*/ 367 h 1139"/>
                  <a:gd name="T8" fmla="*/ 33 w 756"/>
                  <a:gd name="T9" fmla="*/ 0 h 1139"/>
                  <a:gd name="T10" fmla="*/ 0 w 756"/>
                  <a:gd name="T11" fmla="*/ 51 h 1139"/>
                  <a:gd name="T12" fmla="*/ 24 w 756"/>
                  <a:gd name="T13" fmla="*/ 385 h 1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39">
                    <a:moveTo>
                      <a:pt x="48" y="770"/>
                    </a:moveTo>
                    <a:lnTo>
                      <a:pt x="633" y="1139"/>
                    </a:lnTo>
                    <a:lnTo>
                      <a:pt x="756" y="1139"/>
                    </a:lnTo>
                    <a:lnTo>
                      <a:pt x="114" y="734"/>
                    </a:lnTo>
                    <a:lnTo>
                      <a:pt x="66" y="0"/>
                    </a:lnTo>
                    <a:lnTo>
                      <a:pt x="0" y="102"/>
                    </a:lnTo>
                    <a:lnTo>
                      <a:pt x="48" y="77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3" name="Freeform 124"/>
              <p:cNvSpPr>
                <a:spLocks/>
              </p:cNvSpPr>
              <p:nvPr/>
            </p:nvSpPr>
            <p:spPr bwMode="auto">
              <a:xfrm>
                <a:off x="3227" y="1930"/>
                <a:ext cx="377" cy="569"/>
              </a:xfrm>
              <a:custGeom>
                <a:avLst/>
                <a:gdLst>
                  <a:gd name="T0" fmla="*/ 24 w 756"/>
                  <a:gd name="T1" fmla="*/ 385 h 1139"/>
                  <a:gd name="T2" fmla="*/ 316 w 756"/>
                  <a:gd name="T3" fmla="*/ 569 h 1139"/>
                  <a:gd name="T4" fmla="*/ 377 w 756"/>
                  <a:gd name="T5" fmla="*/ 569 h 1139"/>
                  <a:gd name="T6" fmla="*/ 57 w 756"/>
                  <a:gd name="T7" fmla="*/ 367 h 1139"/>
                  <a:gd name="T8" fmla="*/ 33 w 756"/>
                  <a:gd name="T9" fmla="*/ 0 h 1139"/>
                  <a:gd name="T10" fmla="*/ 0 w 756"/>
                  <a:gd name="T11" fmla="*/ 51 h 1139"/>
                  <a:gd name="T12" fmla="*/ 24 w 756"/>
                  <a:gd name="T13" fmla="*/ 385 h 1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39">
                    <a:moveTo>
                      <a:pt x="48" y="770"/>
                    </a:moveTo>
                    <a:lnTo>
                      <a:pt x="633" y="1139"/>
                    </a:lnTo>
                    <a:lnTo>
                      <a:pt x="756" y="1139"/>
                    </a:lnTo>
                    <a:lnTo>
                      <a:pt x="114" y="734"/>
                    </a:lnTo>
                    <a:lnTo>
                      <a:pt x="66" y="0"/>
                    </a:lnTo>
                    <a:lnTo>
                      <a:pt x="0" y="102"/>
                    </a:lnTo>
                    <a:lnTo>
                      <a:pt x="48" y="7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4" name="Freeform 125"/>
              <p:cNvSpPr>
                <a:spLocks/>
              </p:cNvSpPr>
              <p:nvPr/>
            </p:nvSpPr>
            <p:spPr bwMode="auto">
              <a:xfrm>
                <a:off x="3227" y="2499"/>
                <a:ext cx="377" cy="570"/>
              </a:xfrm>
              <a:custGeom>
                <a:avLst/>
                <a:gdLst>
                  <a:gd name="T0" fmla="*/ 24 w 756"/>
                  <a:gd name="T1" fmla="*/ 186 h 1140"/>
                  <a:gd name="T2" fmla="*/ 316 w 756"/>
                  <a:gd name="T3" fmla="*/ 0 h 1140"/>
                  <a:gd name="T4" fmla="*/ 377 w 756"/>
                  <a:gd name="T5" fmla="*/ 0 h 1140"/>
                  <a:gd name="T6" fmla="*/ 57 w 756"/>
                  <a:gd name="T7" fmla="*/ 204 h 1140"/>
                  <a:gd name="T8" fmla="*/ 33 w 756"/>
                  <a:gd name="T9" fmla="*/ 570 h 1140"/>
                  <a:gd name="T10" fmla="*/ 0 w 756"/>
                  <a:gd name="T11" fmla="*/ 518 h 1140"/>
                  <a:gd name="T12" fmla="*/ 24 w 756"/>
                  <a:gd name="T13" fmla="*/ 186 h 1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40">
                    <a:moveTo>
                      <a:pt x="48" y="371"/>
                    </a:moveTo>
                    <a:lnTo>
                      <a:pt x="633" y="0"/>
                    </a:lnTo>
                    <a:lnTo>
                      <a:pt x="756" y="0"/>
                    </a:lnTo>
                    <a:lnTo>
                      <a:pt x="114" y="408"/>
                    </a:lnTo>
                    <a:lnTo>
                      <a:pt x="66" y="1140"/>
                    </a:lnTo>
                    <a:lnTo>
                      <a:pt x="0" y="1035"/>
                    </a:lnTo>
                    <a:lnTo>
                      <a:pt x="48" y="371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5" name="Freeform 126"/>
              <p:cNvSpPr>
                <a:spLocks/>
              </p:cNvSpPr>
              <p:nvPr/>
            </p:nvSpPr>
            <p:spPr bwMode="auto">
              <a:xfrm>
                <a:off x="3227" y="2499"/>
                <a:ext cx="377" cy="570"/>
              </a:xfrm>
              <a:custGeom>
                <a:avLst/>
                <a:gdLst>
                  <a:gd name="T0" fmla="*/ 24 w 756"/>
                  <a:gd name="T1" fmla="*/ 186 h 1140"/>
                  <a:gd name="T2" fmla="*/ 316 w 756"/>
                  <a:gd name="T3" fmla="*/ 0 h 1140"/>
                  <a:gd name="T4" fmla="*/ 377 w 756"/>
                  <a:gd name="T5" fmla="*/ 0 h 1140"/>
                  <a:gd name="T6" fmla="*/ 57 w 756"/>
                  <a:gd name="T7" fmla="*/ 204 h 1140"/>
                  <a:gd name="T8" fmla="*/ 33 w 756"/>
                  <a:gd name="T9" fmla="*/ 570 h 1140"/>
                  <a:gd name="T10" fmla="*/ 0 w 756"/>
                  <a:gd name="T11" fmla="*/ 518 h 1140"/>
                  <a:gd name="T12" fmla="*/ 24 w 756"/>
                  <a:gd name="T13" fmla="*/ 186 h 1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40">
                    <a:moveTo>
                      <a:pt x="48" y="371"/>
                    </a:moveTo>
                    <a:lnTo>
                      <a:pt x="633" y="0"/>
                    </a:lnTo>
                    <a:lnTo>
                      <a:pt x="756" y="0"/>
                    </a:lnTo>
                    <a:lnTo>
                      <a:pt x="114" y="408"/>
                    </a:lnTo>
                    <a:lnTo>
                      <a:pt x="66" y="1140"/>
                    </a:lnTo>
                    <a:lnTo>
                      <a:pt x="0" y="1035"/>
                    </a:lnTo>
                    <a:lnTo>
                      <a:pt x="48" y="3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6" name="Freeform 127"/>
              <p:cNvSpPr>
                <a:spLocks/>
              </p:cNvSpPr>
              <p:nvPr/>
            </p:nvSpPr>
            <p:spPr bwMode="auto">
              <a:xfrm>
                <a:off x="2569" y="2870"/>
                <a:ext cx="691" cy="199"/>
              </a:xfrm>
              <a:custGeom>
                <a:avLst/>
                <a:gdLst>
                  <a:gd name="T0" fmla="*/ 344 w 1382"/>
                  <a:gd name="T1" fmla="*/ 0 h 398"/>
                  <a:gd name="T2" fmla="*/ 34 w 1382"/>
                  <a:gd name="T3" fmla="*/ 147 h 398"/>
                  <a:gd name="T4" fmla="*/ 0 w 1382"/>
                  <a:gd name="T5" fmla="*/ 199 h 398"/>
                  <a:gd name="T6" fmla="*/ 344 w 1382"/>
                  <a:gd name="T7" fmla="*/ 36 h 398"/>
                  <a:gd name="T8" fmla="*/ 691 w 1382"/>
                  <a:gd name="T9" fmla="*/ 199 h 398"/>
                  <a:gd name="T10" fmla="*/ 658 w 1382"/>
                  <a:gd name="T11" fmla="*/ 147 h 398"/>
                  <a:gd name="T12" fmla="*/ 344 w 1382"/>
                  <a:gd name="T13" fmla="*/ 0 h 3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2" h="398">
                    <a:moveTo>
                      <a:pt x="688" y="0"/>
                    </a:moveTo>
                    <a:lnTo>
                      <a:pt x="67" y="293"/>
                    </a:lnTo>
                    <a:lnTo>
                      <a:pt x="0" y="398"/>
                    </a:lnTo>
                    <a:lnTo>
                      <a:pt x="688" y="72"/>
                    </a:lnTo>
                    <a:lnTo>
                      <a:pt x="1382" y="398"/>
                    </a:lnTo>
                    <a:lnTo>
                      <a:pt x="1316" y="29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7" name="Freeform 128"/>
              <p:cNvSpPr>
                <a:spLocks/>
              </p:cNvSpPr>
              <p:nvPr/>
            </p:nvSpPr>
            <p:spPr bwMode="auto">
              <a:xfrm>
                <a:off x="2569" y="2870"/>
                <a:ext cx="691" cy="199"/>
              </a:xfrm>
              <a:custGeom>
                <a:avLst/>
                <a:gdLst>
                  <a:gd name="T0" fmla="*/ 344 w 1382"/>
                  <a:gd name="T1" fmla="*/ 0 h 398"/>
                  <a:gd name="T2" fmla="*/ 34 w 1382"/>
                  <a:gd name="T3" fmla="*/ 147 h 398"/>
                  <a:gd name="T4" fmla="*/ 0 w 1382"/>
                  <a:gd name="T5" fmla="*/ 199 h 398"/>
                  <a:gd name="T6" fmla="*/ 344 w 1382"/>
                  <a:gd name="T7" fmla="*/ 36 h 398"/>
                  <a:gd name="T8" fmla="*/ 691 w 1382"/>
                  <a:gd name="T9" fmla="*/ 199 h 398"/>
                  <a:gd name="T10" fmla="*/ 658 w 1382"/>
                  <a:gd name="T11" fmla="*/ 147 h 398"/>
                  <a:gd name="T12" fmla="*/ 344 w 1382"/>
                  <a:gd name="T13" fmla="*/ 0 h 3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2" h="398">
                    <a:moveTo>
                      <a:pt x="688" y="0"/>
                    </a:moveTo>
                    <a:lnTo>
                      <a:pt x="67" y="293"/>
                    </a:lnTo>
                    <a:lnTo>
                      <a:pt x="0" y="398"/>
                    </a:lnTo>
                    <a:lnTo>
                      <a:pt x="688" y="72"/>
                    </a:lnTo>
                    <a:lnTo>
                      <a:pt x="1382" y="398"/>
                    </a:lnTo>
                    <a:lnTo>
                      <a:pt x="1316" y="293"/>
                    </a:lnTo>
                    <a:lnTo>
                      <a:pt x="68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8" name="Freeform 129"/>
              <p:cNvSpPr>
                <a:spLocks/>
              </p:cNvSpPr>
              <p:nvPr/>
            </p:nvSpPr>
            <p:spPr bwMode="auto">
              <a:xfrm>
                <a:off x="2224" y="2499"/>
                <a:ext cx="378" cy="570"/>
              </a:xfrm>
              <a:custGeom>
                <a:avLst/>
                <a:gdLst>
                  <a:gd name="T0" fmla="*/ 353 w 756"/>
                  <a:gd name="T1" fmla="*/ 186 h 1140"/>
                  <a:gd name="T2" fmla="*/ 62 w 756"/>
                  <a:gd name="T3" fmla="*/ 0 h 1140"/>
                  <a:gd name="T4" fmla="*/ 0 w 756"/>
                  <a:gd name="T5" fmla="*/ 0 h 1140"/>
                  <a:gd name="T6" fmla="*/ 321 w 756"/>
                  <a:gd name="T7" fmla="*/ 204 h 1140"/>
                  <a:gd name="T8" fmla="*/ 345 w 756"/>
                  <a:gd name="T9" fmla="*/ 570 h 1140"/>
                  <a:gd name="T10" fmla="*/ 378 w 756"/>
                  <a:gd name="T11" fmla="*/ 518 h 1140"/>
                  <a:gd name="T12" fmla="*/ 353 w 756"/>
                  <a:gd name="T13" fmla="*/ 186 h 1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40">
                    <a:moveTo>
                      <a:pt x="706" y="371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642" y="408"/>
                    </a:lnTo>
                    <a:lnTo>
                      <a:pt x="689" y="1140"/>
                    </a:lnTo>
                    <a:lnTo>
                      <a:pt x="756" y="1035"/>
                    </a:lnTo>
                    <a:lnTo>
                      <a:pt x="706" y="371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89" name="Freeform 130"/>
              <p:cNvSpPr>
                <a:spLocks/>
              </p:cNvSpPr>
              <p:nvPr/>
            </p:nvSpPr>
            <p:spPr bwMode="auto">
              <a:xfrm>
                <a:off x="2224" y="2499"/>
                <a:ext cx="378" cy="570"/>
              </a:xfrm>
              <a:custGeom>
                <a:avLst/>
                <a:gdLst>
                  <a:gd name="T0" fmla="*/ 353 w 756"/>
                  <a:gd name="T1" fmla="*/ 186 h 1140"/>
                  <a:gd name="T2" fmla="*/ 62 w 756"/>
                  <a:gd name="T3" fmla="*/ 0 h 1140"/>
                  <a:gd name="T4" fmla="*/ 0 w 756"/>
                  <a:gd name="T5" fmla="*/ 0 h 1140"/>
                  <a:gd name="T6" fmla="*/ 321 w 756"/>
                  <a:gd name="T7" fmla="*/ 204 h 1140"/>
                  <a:gd name="T8" fmla="*/ 345 w 756"/>
                  <a:gd name="T9" fmla="*/ 570 h 1140"/>
                  <a:gd name="T10" fmla="*/ 378 w 756"/>
                  <a:gd name="T11" fmla="*/ 518 h 1140"/>
                  <a:gd name="T12" fmla="*/ 353 w 756"/>
                  <a:gd name="T13" fmla="*/ 186 h 1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40">
                    <a:moveTo>
                      <a:pt x="706" y="371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642" y="408"/>
                    </a:lnTo>
                    <a:lnTo>
                      <a:pt x="689" y="1140"/>
                    </a:lnTo>
                    <a:lnTo>
                      <a:pt x="756" y="1035"/>
                    </a:lnTo>
                    <a:lnTo>
                      <a:pt x="706" y="3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0" name="Freeform 131"/>
              <p:cNvSpPr>
                <a:spLocks/>
              </p:cNvSpPr>
              <p:nvPr/>
            </p:nvSpPr>
            <p:spPr bwMode="auto">
              <a:xfrm>
                <a:off x="2224" y="1930"/>
                <a:ext cx="378" cy="569"/>
              </a:xfrm>
              <a:custGeom>
                <a:avLst/>
                <a:gdLst>
                  <a:gd name="T0" fmla="*/ 353 w 756"/>
                  <a:gd name="T1" fmla="*/ 385 h 1139"/>
                  <a:gd name="T2" fmla="*/ 62 w 756"/>
                  <a:gd name="T3" fmla="*/ 569 h 1139"/>
                  <a:gd name="T4" fmla="*/ 0 w 756"/>
                  <a:gd name="T5" fmla="*/ 569 h 1139"/>
                  <a:gd name="T6" fmla="*/ 321 w 756"/>
                  <a:gd name="T7" fmla="*/ 367 h 1139"/>
                  <a:gd name="T8" fmla="*/ 345 w 756"/>
                  <a:gd name="T9" fmla="*/ 0 h 1139"/>
                  <a:gd name="T10" fmla="*/ 378 w 756"/>
                  <a:gd name="T11" fmla="*/ 51 h 1139"/>
                  <a:gd name="T12" fmla="*/ 353 w 756"/>
                  <a:gd name="T13" fmla="*/ 385 h 1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39">
                    <a:moveTo>
                      <a:pt x="706" y="770"/>
                    </a:moveTo>
                    <a:lnTo>
                      <a:pt x="124" y="1139"/>
                    </a:lnTo>
                    <a:lnTo>
                      <a:pt x="0" y="1139"/>
                    </a:lnTo>
                    <a:lnTo>
                      <a:pt x="642" y="734"/>
                    </a:lnTo>
                    <a:lnTo>
                      <a:pt x="689" y="0"/>
                    </a:lnTo>
                    <a:lnTo>
                      <a:pt x="756" y="102"/>
                    </a:lnTo>
                    <a:lnTo>
                      <a:pt x="706" y="77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1" name="Freeform 132"/>
              <p:cNvSpPr>
                <a:spLocks/>
              </p:cNvSpPr>
              <p:nvPr/>
            </p:nvSpPr>
            <p:spPr bwMode="auto">
              <a:xfrm>
                <a:off x="2224" y="1930"/>
                <a:ext cx="378" cy="569"/>
              </a:xfrm>
              <a:custGeom>
                <a:avLst/>
                <a:gdLst>
                  <a:gd name="T0" fmla="*/ 353 w 756"/>
                  <a:gd name="T1" fmla="*/ 385 h 1139"/>
                  <a:gd name="T2" fmla="*/ 62 w 756"/>
                  <a:gd name="T3" fmla="*/ 569 h 1139"/>
                  <a:gd name="T4" fmla="*/ 0 w 756"/>
                  <a:gd name="T5" fmla="*/ 569 h 1139"/>
                  <a:gd name="T6" fmla="*/ 321 w 756"/>
                  <a:gd name="T7" fmla="*/ 367 h 1139"/>
                  <a:gd name="T8" fmla="*/ 345 w 756"/>
                  <a:gd name="T9" fmla="*/ 0 h 1139"/>
                  <a:gd name="T10" fmla="*/ 378 w 756"/>
                  <a:gd name="T11" fmla="*/ 51 h 1139"/>
                  <a:gd name="T12" fmla="*/ 353 w 756"/>
                  <a:gd name="T13" fmla="*/ 385 h 1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6" h="1139">
                    <a:moveTo>
                      <a:pt x="706" y="770"/>
                    </a:moveTo>
                    <a:lnTo>
                      <a:pt x="124" y="1139"/>
                    </a:lnTo>
                    <a:lnTo>
                      <a:pt x="0" y="1139"/>
                    </a:lnTo>
                    <a:lnTo>
                      <a:pt x="642" y="734"/>
                    </a:lnTo>
                    <a:lnTo>
                      <a:pt x="689" y="0"/>
                    </a:lnTo>
                    <a:lnTo>
                      <a:pt x="756" y="102"/>
                    </a:lnTo>
                    <a:lnTo>
                      <a:pt x="706" y="7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2" name="Freeform 133"/>
              <p:cNvSpPr>
                <a:spLocks/>
              </p:cNvSpPr>
              <p:nvPr/>
            </p:nvSpPr>
            <p:spPr bwMode="auto">
              <a:xfrm>
                <a:off x="2569" y="1930"/>
                <a:ext cx="691" cy="200"/>
              </a:xfrm>
              <a:custGeom>
                <a:avLst/>
                <a:gdLst>
                  <a:gd name="T0" fmla="*/ 344 w 1382"/>
                  <a:gd name="T1" fmla="*/ 200 h 400"/>
                  <a:gd name="T2" fmla="*/ 34 w 1382"/>
                  <a:gd name="T3" fmla="*/ 51 h 400"/>
                  <a:gd name="T4" fmla="*/ 0 w 1382"/>
                  <a:gd name="T5" fmla="*/ 0 h 400"/>
                  <a:gd name="T6" fmla="*/ 344 w 1382"/>
                  <a:gd name="T7" fmla="*/ 163 h 400"/>
                  <a:gd name="T8" fmla="*/ 691 w 1382"/>
                  <a:gd name="T9" fmla="*/ 0 h 400"/>
                  <a:gd name="T10" fmla="*/ 658 w 1382"/>
                  <a:gd name="T11" fmla="*/ 51 h 400"/>
                  <a:gd name="T12" fmla="*/ 344 w 1382"/>
                  <a:gd name="T13" fmla="*/ 200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2" h="400">
                    <a:moveTo>
                      <a:pt x="688" y="400"/>
                    </a:moveTo>
                    <a:lnTo>
                      <a:pt x="67" y="102"/>
                    </a:lnTo>
                    <a:lnTo>
                      <a:pt x="0" y="0"/>
                    </a:lnTo>
                    <a:lnTo>
                      <a:pt x="688" y="326"/>
                    </a:lnTo>
                    <a:lnTo>
                      <a:pt x="1382" y="0"/>
                    </a:lnTo>
                    <a:lnTo>
                      <a:pt x="1316" y="102"/>
                    </a:lnTo>
                    <a:lnTo>
                      <a:pt x="688" y="40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3" name="Freeform 134"/>
              <p:cNvSpPr>
                <a:spLocks/>
              </p:cNvSpPr>
              <p:nvPr/>
            </p:nvSpPr>
            <p:spPr bwMode="auto">
              <a:xfrm>
                <a:off x="2569" y="1930"/>
                <a:ext cx="691" cy="200"/>
              </a:xfrm>
              <a:custGeom>
                <a:avLst/>
                <a:gdLst>
                  <a:gd name="T0" fmla="*/ 344 w 1382"/>
                  <a:gd name="T1" fmla="*/ 200 h 400"/>
                  <a:gd name="T2" fmla="*/ 34 w 1382"/>
                  <a:gd name="T3" fmla="*/ 51 h 400"/>
                  <a:gd name="T4" fmla="*/ 0 w 1382"/>
                  <a:gd name="T5" fmla="*/ 0 h 400"/>
                  <a:gd name="T6" fmla="*/ 344 w 1382"/>
                  <a:gd name="T7" fmla="*/ 163 h 400"/>
                  <a:gd name="T8" fmla="*/ 691 w 1382"/>
                  <a:gd name="T9" fmla="*/ 0 h 400"/>
                  <a:gd name="T10" fmla="*/ 658 w 1382"/>
                  <a:gd name="T11" fmla="*/ 51 h 400"/>
                  <a:gd name="T12" fmla="*/ 344 w 1382"/>
                  <a:gd name="T13" fmla="*/ 200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2" h="400">
                    <a:moveTo>
                      <a:pt x="688" y="400"/>
                    </a:moveTo>
                    <a:lnTo>
                      <a:pt x="67" y="102"/>
                    </a:lnTo>
                    <a:lnTo>
                      <a:pt x="0" y="0"/>
                    </a:lnTo>
                    <a:lnTo>
                      <a:pt x="688" y="326"/>
                    </a:lnTo>
                    <a:lnTo>
                      <a:pt x="1382" y="0"/>
                    </a:lnTo>
                    <a:lnTo>
                      <a:pt x="1316" y="102"/>
                    </a:lnTo>
                    <a:lnTo>
                      <a:pt x="688" y="4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4" name="Freeform 135"/>
              <p:cNvSpPr>
                <a:spLocks/>
              </p:cNvSpPr>
              <p:nvPr/>
            </p:nvSpPr>
            <p:spPr bwMode="auto">
              <a:xfrm>
                <a:off x="2990" y="2277"/>
                <a:ext cx="331" cy="222"/>
              </a:xfrm>
              <a:custGeom>
                <a:avLst/>
                <a:gdLst>
                  <a:gd name="T0" fmla="*/ 258 w 662"/>
                  <a:gd name="T1" fmla="*/ 40 h 446"/>
                  <a:gd name="T2" fmla="*/ 77 w 662"/>
                  <a:gd name="T3" fmla="*/ 222 h 446"/>
                  <a:gd name="T4" fmla="*/ 110 w 662"/>
                  <a:gd name="T5" fmla="*/ 222 h 446"/>
                  <a:gd name="T6" fmla="*/ 331 w 662"/>
                  <a:gd name="T7" fmla="*/ 0 h 446"/>
                  <a:gd name="T8" fmla="*/ 16 w 662"/>
                  <a:gd name="T9" fmla="*/ 70 h 446"/>
                  <a:gd name="T10" fmla="*/ 0 w 662"/>
                  <a:gd name="T11" fmla="*/ 97 h 446"/>
                  <a:gd name="T12" fmla="*/ 258 w 662"/>
                  <a:gd name="T13" fmla="*/ 40 h 4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2" h="446">
                    <a:moveTo>
                      <a:pt x="516" y="81"/>
                    </a:moveTo>
                    <a:lnTo>
                      <a:pt x="153" y="446"/>
                    </a:lnTo>
                    <a:lnTo>
                      <a:pt x="219" y="446"/>
                    </a:lnTo>
                    <a:lnTo>
                      <a:pt x="662" y="0"/>
                    </a:lnTo>
                    <a:lnTo>
                      <a:pt x="32" y="140"/>
                    </a:lnTo>
                    <a:lnTo>
                      <a:pt x="0" y="195"/>
                    </a:lnTo>
                    <a:lnTo>
                      <a:pt x="516" y="81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5" name="Freeform 136"/>
              <p:cNvSpPr>
                <a:spLocks/>
              </p:cNvSpPr>
              <p:nvPr/>
            </p:nvSpPr>
            <p:spPr bwMode="auto">
              <a:xfrm>
                <a:off x="2990" y="2277"/>
                <a:ext cx="331" cy="222"/>
              </a:xfrm>
              <a:custGeom>
                <a:avLst/>
                <a:gdLst>
                  <a:gd name="T0" fmla="*/ 258 w 662"/>
                  <a:gd name="T1" fmla="*/ 40 h 446"/>
                  <a:gd name="T2" fmla="*/ 77 w 662"/>
                  <a:gd name="T3" fmla="*/ 222 h 446"/>
                  <a:gd name="T4" fmla="*/ 110 w 662"/>
                  <a:gd name="T5" fmla="*/ 222 h 446"/>
                  <a:gd name="T6" fmla="*/ 331 w 662"/>
                  <a:gd name="T7" fmla="*/ 0 h 446"/>
                  <a:gd name="T8" fmla="*/ 16 w 662"/>
                  <a:gd name="T9" fmla="*/ 70 h 446"/>
                  <a:gd name="T10" fmla="*/ 0 w 662"/>
                  <a:gd name="T11" fmla="*/ 97 h 446"/>
                  <a:gd name="T12" fmla="*/ 258 w 662"/>
                  <a:gd name="T13" fmla="*/ 40 h 4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2" h="446">
                    <a:moveTo>
                      <a:pt x="516" y="81"/>
                    </a:moveTo>
                    <a:lnTo>
                      <a:pt x="153" y="446"/>
                    </a:lnTo>
                    <a:lnTo>
                      <a:pt x="219" y="446"/>
                    </a:lnTo>
                    <a:lnTo>
                      <a:pt x="662" y="0"/>
                    </a:lnTo>
                    <a:lnTo>
                      <a:pt x="32" y="140"/>
                    </a:lnTo>
                    <a:lnTo>
                      <a:pt x="0" y="195"/>
                    </a:lnTo>
                    <a:lnTo>
                      <a:pt x="516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6" name="Freeform 137"/>
              <p:cNvSpPr>
                <a:spLocks/>
              </p:cNvSpPr>
              <p:nvPr/>
            </p:nvSpPr>
            <p:spPr bwMode="auto">
              <a:xfrm>
                <a:off x="2990" y="2499"/>
                <a:ext cx="331" cy="225"/>
              </a:xfrm>
              <a:custGeom>
                <a:avLst/>
                <a:gdLst>
                  <a:gd name="T0" fmla="*/ 258 w 662"/>
                  <a:gd name="T1" fmla="*/ 185 h 448"/>
                  <a:gd name="T2" fmla="*/ 77 w 662"/>
                  <a:gd name="T3" fmla="*/ 0 h 448"/>
                  <a:gd name="T4" fmla="*/ 110 w 662"/>
                  <a:gd name="T5" fmla="*/ 0 h 448"/>
                  <a:gd name="T6" fmla="*/ 331 w 662"/>
                  <a:gd name="T7" fmla="*/ 225 h 448"/>
                  <a:gd name="T8" fmla="*/ 16 w 662"/>
                  <a:gd name="T9" fmla="*/ 155 h 448"/>
                  <a:gd name="T10" fmla="*/ 0 w 662"/>
                  <a:gd name="T11" fmla="*/ 128 h 448"/>
                  <a:gd name="T12" fmla="*/ 258 w 662"/>
                  <a:gd name="T13" fmla="*/ 185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2" h="448">
                    <a:moveTo>
                      <a:pt x="516" y="369"/>
                    </a:moveTo>
                    <a:lnTo>
                      <a:pt x="153" y="0"/>
                    </a:lnTo>
                    <a:lnTo>
                      <a:pt x="219" y="0"/>
                    </a:lnTo>
                    <a:lnTo>
                      <a:pt x="662" y="448"/>
                    </a:lnTo>
                    <a:lnTo>
                      <a:pt x="32" y="308"/>
                    </a:lnTo>
                    <a:lnTo>
                      <a:pt x="0" y="254"/>
                    </a:lnTo>
                    <a:lnTo>
                      <a:pt x="516" y="36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7" name="Freeform 138"/>
              <p:cNvSpPr>
                <a:spLocks/>
              </p:cNvSpPr>
              <p:nvPr/>
            </p:nvSpPr>
            <p:spPr bwMode="auto">
              <a:xfrm>
                <a:off x="2990" y="2499"/>
                <a:ext cx="331" cy="225"/>
              </a:xfrm>
              <a:custGeom>
                <a:avLst/>
                <a:gdLst>
                  <a:gd name="T0" fmla="*/ 258 w 662"/>
                  <a:gd name="T1" fmla="*/ 185 h 448"/>
                  <a:gd name="T2" fmla="*/ 77 w 662"/>
                  <a:gd name="T3" fmla="*/ 0 h 448"/>
                  <a:gd name="T4" fmla="*/ 110 w 662"/>
                  <a:gd name="T5" fmla="*/ 0 h 448"/>
                  <a:gd name="T6" fmla="*/ 331 w 662"/>
                  <a:gd name="T7" fmla="*/ 225 h 448"/>
                  <a:gd name="T8" fmla="*/ 16 w 662"/>
                  <a:gd name="T9" fmla="*/ 155 h 448"/>
                  <a:gd name="T10" fmla="*/ 0 w 662"/>
                  <a:gd name="T11" fmla="*/ 128 h 448"/>
                  <a:gd name="T12" fmla="*/ 258 w 662"/>
                  <a:gd name="T13" fmla="*/ 185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2" h="448">
                    <a:moveTo>
                      <a:pt x="516" y="369"/>
                    </a:moveTo>
                    <a:lnTo>
                      <a:pt x="153" y="0"/>
                    </a:lnTo>
                    <a:lnTo>
                      <a:pt x="219" y="0"/>
                    </a:lnTo>
                    <a:lnTo>
                      <a:pt x="662" y="448"/>
                    </a:lnTo>
                    <a:lnTo>
                      <a:pt x="32" y="308"/>
                    </a:lnTo>
                    <a:lnTo>
                      <a:pt x="0" y="254"/>
                    </a:lnTo>
                    <a:lnTo>
                      <a:pt x="516" y="3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8" name="Freeform 139"/>
              <p:cNvSpPr>
                <a:spLocks/>
              </p:cNvSpPr>
              <p:nvPr/>
            </p:nvSpPr>
            <p:spPr bwMode="auto">
              <a:xfrm>
                <a:off x="2822" y="2627"/>
                <a:ext cx="184" cy="319"/>
              </a:xfrm>
              <a:custGeom>
                <a:avLst/>
                <a:gdLst>
                  <a:gd name="T0" fmla="*/ 90 w 367"/>
                  <a:gd name="T1" fmla="*/ 242 h 638"/>
                  <a:gd name="T2" fmla="*/ 15 w 367"/>
                  <a:gd name="T3" fmla="*/ 0 h 638"/>
                  <a:gd name="T4" fmla="*/ 0 w 367"/>
                  <a:gd name="T5" fmla="*/ 27 h 638"/>
                  <a:gd name="T6" fmla="*/ 90 w 367"/>
                  <a:gd name="T7" fmla="*/ 319 h 638"/>
                  <a:gd name="T8" fmla="*/ 184 w 367"/>
                  <a:gd name="T9" fmla="*/ 27 h 638"/>
                  <a:gd name="T10" fmla="*/ 168 w 367"/>
                  <a:gd name="T11" fmla="*/ 0 h 638"/>
                  <a:gd name="T12" fmla="*/ 90 w 367"/>
                  <a:gd name="T13" fmla="*/ 242 h 6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7" h="638">
                    <a:moveTo>
                      <a:pt x="180" y="483"/>
                    </a:moveTo>
                    <a:lnTo>
                      <a:pt x="30" y="0"/>
                    </a:lnTo>
                    <a:lnTo>
                      <a:pt x="0" y="54"/>
                    </a:lnTo>
                    <a:lnTo>
                      <a:pt x="180" y="638"/>
                    </a:lnTo>
                    <a:lnTo>
                      <a:pt x="367" y="54"/>
                    </a:lnTo>
                    <a:lnTo>
                      <a:pt x="335" y="0"/>
                    </a:lnTo>
                    <a:lnTo>
                      <a:pt x="180" y="48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99" name="Freeform 140"/>
              <p:cNvSpPr>
                <a:spLocks/>
              </p:cNvSpPr>
              <p:nvPr/>
            </p:nvSpPr>
            <p:spPr bwMode="auto">
              <a:xfrm>
                <a:off x="2822" y="2627"/>
                <a:ext cx="184" cy="319"/>
              </a:xfrm>
              <a:custGeom>
                <a:avLst/>
                <a:gdLst>
                  <a:gd name="T0" fmla="*/ 90 w 367"/>
                  <a:gd name="T1" fmla="*/ 242 h 638"/>
                  <a:gd name="T2" fmla="*/ 15 w 367"/>
                  <a:gd name="T3" fmla="*/ 0 h 638"/>
                  <a:gd name="T4" fmla="*/ 0 w 367"/>
                  <a:gd name="T5" fmla="*/ 27 h 638"/>
                  <a:gd name="T6" fmla="*/ 90 w 367"/>
                  <a:gd name="T7" fmla="*/ 319 h 638"/>
                  <a:gd name="T8" fmla="*/ 184 w 367"/>
                  <a:gd name="T9" fmla="*/ 27 h 638"/>
                  <a:gd name="T10" fmla="*/ 168 w 367"/>
                  <a:gd name="T11" fmla="*/ 0 h 638"/>
                  <a:gd name="T12" fmla="*/ 90 w 367"/>
                  <a:gd name="T13" fmla="*/ 242 h 6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7" h="638">
                    <a:moveTo>
                      <a:pt x="180" y="483"/>
                    </a:moveTo>
                    <a:lnTo>
                      <a:pt x="30" y="0"/>
                    </a:lnTo>
                    <a:lnTo>
                      <a:pt x="0" y="54"/>
                    </a:lnTo>
                    <a:lnTo>
                      <a:pt x="180" y="638"/>
                    </a:lnTo>
                    <a:lnTo>
                      <a:pt x="367" y="54"/>
                    </a:lnTo>
                    <a:lnTo>
                      <a:pt x="335" y="0"/>
                    </a:lnTo>
                    <a:lnTo>
                      <a:pt x="180" y="4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0" name="Freeform 141"/>
              <p:cNvSpPr>
                <a:spLocks/>
              </p:cNvSpPr>
              <p:nvPr/>
            </p:nvSpPr>
            <p:spPr bwMode="auto">
              <a:xfrm>
                <a:off x="2507" y="2499"/>
                <a:ext cx="331" cy="225"/>
              </a:xfrm>
              <a:custGeom>
                <a:avLst/>
                <a:gdLst>
                  <a:gd name="T0" fmla="*/ 72 w 660"/>
                  <a:gd name="T1" fmla="*/ 185 h 448"/>
                  <a:gd name="T2" fmla="*/ 253 w 660"/>
                  <a:gd name="T3" fmla="*/ 0 h 448"/>
                  <a:gd name="T4" fmla="*/ 221 w 660"/>
                  <a:gd name="T5" fmla="*/ 0 h 448"/>
                  <a:gd name="T6" fmla="*/ 0 w 660"/>
                  <a:gd name="T7" fmla="*/ 225 h 448"/>
                  <a:gd name="T8" fmla="*/ 316 w 660"/>
                  <a:gd name="T9" fmla="*/ 155 h 448"/>
                  <a:gd name="T10" fmla="*/ 331 w 660"/>
                  <a:gd name="T11" fmla="*/ 128 h 448"/>
                  <a:gd name="T12" fmla="*/ 72 w 660"/>
                  <a:gd name="T13" fmla="*/ 185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0" h="448">
                    <a:moveTo>
                      <a:pt x="143" y="369"/>
                    </a:moveTo>
                    <a:lnTo>
                      <a:pt x="505" y="0"/>
                    </a:lnTo>
                    <a:lnTo>
                      <a:pt x="441" y="0"/>
                    </a:lnTo>
                    <a:lnTo>
                      <a:pt x="0" y="448"/>
                    </a:lnTo>
                    <a:lnTo>
                      <a:pt x="630" y="308"/>
                    </a:lnTo>
                    <a:lnTo>
                      <a:pt x="660" y="254"/>
                    </a:lnTo>
                    <a:lnTo>
                      <a:pt x="143" y="36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1" name="Freeform 142"/>
              <p:cNvSpPr>
                <a:spLocks/>
              </p:cNvSpPr>
              <p:nvPr/>
            </p:nvSpPr>
            <p:spPr bwMode="auto">
              <a:xfrm>
                <a:off x="2507" y="2499"/>
                <a:ext cx="331" cy="225"/>
              </a:xfrm>
              <a:custGeom>
                <a:avLst/>
                <a:gdLst>
                  <a:gd name="T0" fmla="*/ 72 w 660"/>
                  <a:gd name="T1" fmla="*/ 185 h 448"/>
                  <a:gd name="T2" fmla="*/ 253 w 660"/>
                  <a:gd name="T3" fmla="*/ 0 h 448"/>
                  <a:gd name="T4" fmla="*/ 221 w 660"/>
                  <a:gd name="T5" fmla="*/ 0 h 448"/>
                  <a:gd name="T6" fmla="*/ 0 w 660"/>
                  <a:gd name="T7" fmla="*/ 225 h 448"/>
                  <a:gd name="T8" fmla="*/ 316 w 660"/>
                  <a:gd name="T9" fmla="*/ 155 h 448"/>
                  <a:gd name="T10" fmla="*/ 331 w 660"/>
                  <a:gd name="T11" fmla="*/ 128 h 448"/>
                  <a:gd name="T12" fmla="*/ 72 w 660"/>
                  <a:gd name="T13" fmla="*/ 185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0" h="448">
                    <a:moveTo>
                      <a:pt x="143" y="369"/>
                    </a:moveTo>
                    <a:lnTo>
                      <a:pt x="505" y="0"/>
                    </a:lnTo>
                    <a:lnTo>
                      <a:pt x="441" y="0"/>
                    </a:lnTo>
                    <a:lnTo>
                      <a:pt x="0" y="448"/>
                    </a:lnTo>
                    <a:lnTo>
                      <a:pt x="630" y="308"/>
                    </a:lnTo>
                    <a:lnTo>
                      <a:pt x="660" y="254"/>
                    </a:lnTo>
                    <a:lnTo>
                      <a:pt x="143" y="3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2" name="Freeform 143"/>
              <p:cNvSpPr>
                <a:spLocks/>
              </p:cNvSpPr>
              <p:nvPr/>
            </p:nvSpPr>
            <p:spPr bwMode="auto">
              <a:xfrm>
                <a:off x="2507" y="2277"/>
                <a:ext cx="331" cy="222"/>
              </a:xfrm>
              <a:custGeom>
                <a:avLst/>
                <a:gdLst>
                  <a:gd name="T0" fmla="*/ 72 w 660"/>
                  <a:gd name="T1" fmla="*/ 40 h 446"/>
                  <a:gd name="T2" fmla="*/ 253 w 660"/>
                  <a:gd name="T3" fmla="*/ 222 h 446"/>
                  <a:gd name="T4" fmla="*/ 221 w 660"/>
                  <a:gd name="T5" fmla="*/ 222 h 446"/>
                  <a:gd name="T6" fmla="*/ 0 w 660"/>
                  <a:gd name="T7" fmla="*/ 0 h 446"/>
                  <a:gd name="T8" fmla="*/ 316 w 660"/>
                  <a:gd name="T9" fmla="*/ 70 h 446"/>
                  <a:gd name="T10" fmla="*/ 331 w 660"/>
                  <a:gd name="T11" fmla="*/ 97 h 446"/>
                  <a:gd name="T12" fmla="*/ 72 w 660"/>
                  <a:gd name="T13" fmla="*/ 40 h 4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0" h="446">
                    <a:moveTo>
                      <a:pt x="143" y="81"/>
                    </a:moveTo>
                    <a:lnTo>
                      <a:pt x="505" y="446"/>
                    </a:lnTo>
                    <a:lnTo>
                      <a:pt x="441" y="446"/>
                    </a:lnTo>
                    <a:lnTo>
                      <a:pt x="0" y="0"/>
                    </a:lnTo>
                    <a:lnTo>
                      <a:pt x="630" y="140"/>
                    </a:lnTo>
                    <a:lnTo>
                      <a:pt x="660" y="195"/>
                    </a:lnTo>
                    <a:lnTo>
                      <a:pt x="143" y="81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3" name="Freeform 144"/>
              <p:cNvSpPr>
                <a:spLocks/>
              </p:cNvSpPr>
              <p:nvPr/>
            </p:nvSpPr>
            <p:spPr bwMode="auto">
              <a:xfrm>
                <a:off x="2507" y="2277"/>
                <a:ext cx="331" cy="222"/>
              </a:xfrm>
              <a:custGeom>
                <a:avLst/>
                <a:gdLst>
                  <a:gd name="T0" fmla="*/ 72 w 660"/>
                  <a:gd name="T1" fmla="*/ 40 h 446"/>
                  <a:gd name="T2" fmla="*/ 253 w 660"/>
                  <a:gd name="T3" fmla="*/ 222 h 446"/>
                  <a:gd name="T4" fmla="*/ 221 w 660"/>
                  <a:gd name="T5" fmla="*/ 222 h 446"/>
                  <a:gd name="T6" fmla="*/ 0 w 660"/>
                  <a:gd name="T7" fmla="*/ 0 h 446"/>
                  <a:gd name="T8" fmla="*/ 316 w 660"/>
                  <a:gd name="T9" fmla="*/ 70 h 446"/>
                  <a:gd name="T10" fmla="*/ 331 w 660"/>
                  <a:gd name="T11" fmla="*/ 97 h 446"/>
                  <a:gd name="T12" fmla="*/ 72 w 660"/>
                  <a:gd name="T13" fmla="*/ 40 h 4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0" h="446">
                    <a:moveTo>
                      <a:pt x="143" y="81"/>
                    </a:moveTo>
                    <a:lnTo>
                      <a:pt x="505" y="446"/>
                    </a:lnTo>
                    <a:lnTo>
                      <a:pt x="441" y="446"/>
                    </a:lnTo>
                    <a:lnTo>
                      <a:pt x="0" y="0"/>
                    </a:lnTo>
                    <a:lnTo>
                      <a:pt x="630" y="140"/>
                    </a:lnTo>
                    <a:lnTo>
                      <a:pt x="660" y="195"/>
                    </a:lnTo>
                    <a:lnTo>
                      <a:pt x="143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4" name="Freeform 145"/>
              <p:cNvSpPr>
                <a:spLocks/>
              </p:cNvSpPr>
              <p:nvPr/>
            </p:nvSpPr>
            <p:spPr bwMode="auto">
              <a:xfrm>
                <a:off x="2822" y="2053"/>
                <a:ext cx="184" cy="321"/>
              </a:xfrm>
              <a:custGeom>
                <a:avLst/>
                <a:gdLst>
                  <a:gd name="T0" fmla="*/ 90 w 367"/>
                  <a:gd name="T1" fmla="*/ 78 h 642"/>
                  <a:gd name="T2" fmla="*/ 15 w 367"/>
                  <a:gd name="T3" fmla="*/ 321 h 642"/>
                  <a:gd name="T4" fmla="*/ 0 w 367"/>
                  <a:gd name="T5" fmla="*/ 294 h 642"/>
                  <a:gd name="T6" fmla="*/ 90 w 367"/>
                  <a:gd name="T7" fmla="*/ 0 h 642"/>
                  <a:gd name="T8" fmla="*/ 184 w 367"/>
                  <a:gd name="T9" fmla="*/ 294 h 642"/>
                  <a:gd name="T10" fmla="*/ 168 w 367"/>
                  <a:gd name="T11" fmla="*/ 321 h 642"/>
                  <a:gd name="T12" fmla="*/ 90 w 367"/>
                  <a:gd name="T13" fmla="*/ 78 h 6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7" h="642">
                    <a:moveTo>
                      <a:pt x="180" y="156"/>
                    </a:moveTo>
                    <a:lnTo>
                      <a:pt x="30" y="642"/>
                    </a:lnTo>
                    <a:lnTo>
                      <a:pt x="0" y="587"/>
                    </a:lnTo>
                    <a:lnTo>
                      <a:pt x="180" y="0"/>
                    </a:lnTo>
                    <a:lnTo>
                      <a:pt x="367" y="587"/>
                    </a:lnTo>
                    <a:lnTo>
                      <a:pt x="335" y="642"/>
                    </a:lnTo>
                    <a:lnTo>
                      <a:pt x="180" y="15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5" name="Freeform 146"/>
              <p:cNvSpPr>
                <a:spLocks/>
              </p:cNvSpPr>
              <p:nvPr/>
            </p:nvSpPr>
            <p:spPr bwMode="auto">
              <a:xfrm>
                <a:off x="2822" y="2053"/>
                <a:ext cx="184" cy="321"/>
              </a:xfrm>
              <a:custGeom>
                <a:avLst/>
                <a:gdLst>
                  <a:gd name="T0" fmla="*/ 90 w 367"/>
                  <a:gd name="T1" fmla="*/ 78 h 642"/>
                  <a:gd name="T2" fmla="*/ 15 w 367"/>
                  <a:gd name="T3" fmla="*/ 321 h 642"/>
                  <a:gd name="T4" fmla="*/ 0 w 367"/>
                  <a:gd name="T5" fmla="*/ 294 h 642"/>
                  <a:gd name="T6" fmla="*/ 90 w 367"/>
                  <a:gd name="T7" fmla="*/ 0 h 642"/>
                  <a:gd name="T8" fmla="*/ 184 w 367"/>
                  <a:gd name="T9" fmla="*/ 294 h 642"/>
                  <a:gd name="T10" fmla="*/ 168 w 367"/>
                  <a:gd name="T11" fmla="*/ 321 h 642"/>
                  <a:gd name="T12" fmla="*/ 90 w 367"/>
                  <a:gd name="T13" fmla="*/ 78 h 6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7" h="642">
                    <a:moveTo>
                      <a:pt x="180" y="156"/>
                    </a:moveTo>
                    <a:lnTo>
                      <a:pt x="30" y="642"/>
                    </a:lnTo>
                    <a:lnTo>
                      <a:pt x="0" y="587"/>
                    </a:lnTo>
                    <a:lnTo>
                      <a:pt x="180" y="0"/>
                    </a:lnTo>
                    <a:lnTo>
                      <a:pt x="367" y="587"/>
                    </a:lnTo>
                    <a:lnTo>
                      <a:pt x="335" y="642"/>
                    </a:lnTo>
                    <a:lnTo>
                      <a:pt x="180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6" name="Freeform 147"/>
              <p:cNvSpPr>
                <a:spLocks/>
              </p:cNvSpPr>
              <p:nvPr/>
            </p:nvSpPr>
            <p:spPr bwMode="auto">
              <a:xfrm>
                <a:off x="3278" y="1851"/>
                <a:ext cx="32" cy="218"/>
              </a:xfrm>
              <a:custGeom>
                <a:avLst/>
                <a:gdLst>
                  <a:gd name="T0" fmla="*/ 0 w 63"/>
                  <a:gd name="T1" fmla="*/ 45 h 437"/>
                  <a:gd name="T2" fmla="*/ 32 w 63"/>
                  <a:gd name="T3" fmla="*/ 218 h 437"/>
                  <a:gd name="T4" fmla="*/ 27 w 63"/>
                  <a:gd name="T5" fmla="*/ 0 h 437"/>
                  <a:gd name="T6" fmla="*/ 0 w 63"/>
                  <a:gd name="T7" fmla="*/ 45 h 4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7">
                    <a:moveTo>
                      <a:pt x="0" y="90"/>
                    </a:moveTo>
                    <a:lnTo>
                      <a:pt x="63" y="437"/>
                    </a:lnTo>
                    <a:lnTo>
                      <a:pt x="54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7" name="Freeform 148"/>
              <p:cNvSpPr>
                <a:spLocks/>
              </p:cNvSpPr>
              <p:nvPr/>
            </p:nvSpPr>
            <p:spPr bwMode="auto">
              <a:xfrm>
                <a:off x="3278" y="1851"/>
                <a:ext cx="32" cy="218"/>
              </a:xfrm>
              <a:custGeom>
                <a:avLst/>
                <a:gdLst>
                  <a:gd name="T0" fmla="*/ 0 w 63"/>
                  <a:gd name="T1" fmla="*/ 45 h 437"/>
                  <a:gd name="T2" fmla="*/ 32 w 63"/>
                  <a:gd name="T3" fmla="*/ 218 h 437"/>
                  <a:gd name="T4" fmla="*/ 27 w 63"/>
                  <a:gd name="T5" fmla="*/ 0 h 437"/>
                  <a:gd name="T6" fmla="*/ 0 w 63"/>
                  <a:gd name="T7" fmla="*/ 45 h 4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7">
                    <a:moveTo>
                      <a:pt x="0" y="90"/>
                    </a:moveTo>
                    <a:lnTo>
                      <a:pt x="63" y="437"/>
                    </a:lnTo>
                    <a:lnTo>
                      <a:pt x="54" y="0"/>
                    </a:lnTo>
                    <a:lnTo>
                      <a:pt x="0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8" name="Freeform 149"/>
              <p:cNvSpPr>
                <a:spLocks/>
              </p:cNvSpPr>
              <p:nvPr/>
            </p:nvSpPr>
            <p:spPr bwMode="auto">
              <a:xfrm>
                <a:off x="3504" y="2391"/>
                <a:ext cx="196" cy="108"/>
              </a:xfrm>
              <a:custGeom>
                <a:avLst/>
                <a:gdLst>
                  <a:gd name="T0" fmla="*/ 143 w 391"/>
                  <a:gd name="T1" fmla="*/ 108 h 217"/>
                  <a:gd name="T2" fmla="*/ 0 w 391"/>
                  <a:gd name="T3" fmla="*/ 0 h 217"/>
                  <a:gd name="T4" fmla="*/ 196 w 391"/>
                  <a:gd name="T5" fmla="*/ 108 h 217"/>
                  <a:gd name="T6" fmla="*/ 143 w 391"/>
                  <a:gd name="T7" fmla="*/ 108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17">
                    <a:moveTo>
                      <a:pt x="286" y="217"/>
                    </a:moveTo>
                    <a:lnTo>
                      <a:pt x="0" y="0"/>
                    </a:lnTo>
                    <a:lnTo>
                      <a:pt x="391" y="217"/>
                    </a:lnTo>
                    <a:lnTo>
                      <a:pt x="286" y="21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09" name="Freeform 150"/>
              <p:cNvSpPr>
                <a:spLocks/>
              </p:cNvSpPr>
              <p:nvPr/>
            </p:nvSpPr>
            <p:spPr bwMode="auto">
              <a:xfrm>
                <a:off x="3504" y="2391"/>
                <a:ext cx="196" cy="108"/>
              </a:xfrm>
              <a:custGeom>
                <a:avLst/>
                <a:gdLst>
                  <a:gd name="T0" fmla="*/ 143 w 391"/>
                  <a:gd name="T1" fmla="*/ 108 h 217"/>
                  <a:gd name="T2" fmla="*/ 0 w 391"/>
                  <a:gd name="T3" fmla="*/ 0 h 217"/>
                  <a:gd name="T4" fmla="*/ 196 w 391"/>
                  <a:gd name="T5" fmla="*/ 108 h 217"/>
                  <a:gd name="T6" fmla="*/ 143 w 391"/>
                  <a:gd name="T7" fmla="*/ 108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17">
                    <a:moveTo>
                      <a:pt x="286" y="217"/>
                    </a:moveTo>
                    <a:lnTo>
                      <a:pt x="0" y="0"/>
                    </a:lnTo>
                    <a:lnTo>
                      <a:pt x="391" y="217"/>
                    </a:lnTo>
                    <a:lnTo>
                      <a:pt x="286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0" name="Freeform 151"/>
              <p:cNvSpPr>
                <a:spLocks/>
              </p:cNvSpPr>
              <p:nvPr/>
            </p:nvSpPr>
            <p:spPr bwMode="auto">
              <a:xfrm>
                <a:off x="3278" y="2929"/>
                <a:ext cx="32" cy="218"/>
              </a:xfrm>
              <a:custGeom>
                <a:avLst/>
                <a:gdLst>
                  <a:gd name="T0" fmla="*/ 0 w 63"/>
                  <a:gd name="T1" fmla="*/ 173 h 435"/>
                  <a:gd name="T2" fmla="*/ 32 w 63"/>
                  <a:gd name="T3" fmla="*/ 0 h 435"/>
                  <a:gd name="T4" fmla="*/ 27 w 63"/>
                  <a:gd name="T5" fmla="*/ 218 h 435"/>
                  <a:gd name="T6" fmla="*/ 0 w 63"/>
                  <a:gd name="T7" fmla="*/ 173 h 4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5">
                    <a:moveTo>
                      <a:pt x="0" y="346"/>
                    </a:moveTo>
                    <a:lnTo>
                      <a:pt x="63" y="0"/>
                    </a:lnTo>
                    <a:lnTo>
                      <a:pt x="54" y="435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1" name="Freeform 152"/>
              <p:cNvSpPr>
                <a:spLocks/>
              </p:cNvSpPr>
              <p:nvPr/>
            </p:nvSpPr>
            <p:spPr bwMode="auto">
              <a:xfrm>
                <a:off x="3278" y="2929"/>
                <a:ext cx="32" cy="218"/>
              </a:xfrm>
              <a:custGeom>
                <a:avLst/>
                <a:gdLst>
                  <a:gd name="T0" fmla="*/ 0 w 63"/>
                  <a:gd name="T1" fmla="*/ 173 h 435"/>
                  <a:gd name="T2" fmla="*/ 32 w 63"/>
                  <a:gd name="T3" fmla="*/ 0 h 435"/>
                  <a:gd name="T4" fmla="*/ 27 w 63"/>
                  <a:gd name="T5" fmla="*/ 218 h 435"/>
                  <a:gd name="T6" fmla="*/ 0 w 63"/>
                  <a:gd name="T7" fmla="*/ 173 h 4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5">
                    <a:moveTo>
                      <a:pt x="0" y="346"/>
                    </a:moveTo>
                    <a:lnTo>
                      <a:pt x="63" y="0"/>
                    </a:lnTo>
                    <a:lnTo>
                      <a:pt x="54" y="435"/>
                    </a:lnTo>
                    <a:lnTo>
                      <a:pt x="0" y="3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2" name="Freeform 153"/>
              <p:cNvSpPr>
                <a:spLocks/>
              </p:cNvSpPr>
              <p:nvPr/>
            </p:nvSpPr>
            <p:spPr bwMode="auto">
              <a:xfrm>
                <a:off x="3504" y="2499"/>
                <a:ext cx="196" cy="111"/>
              </a:xfrm>
              <a:custGeom>
                <a:avLst/>
                <a:gdLst>
                  <a:gd name="T0" fmla="*/ 143 w 391"/>
                  <a:gd name="T1" fmla="*/ 0 h 220"/>
                  <a:gd name="T2" fmla="*/ 0 w 391"/>
                  <a:gd name="T3" fmla="*/ 111 h 220"/>
                  <a:gd name="T4" fmla="*/ 196 w 391"/>
                  <a:gd name="T5" fmla="*/ 0 h 220"/>
                  <a:gd name="T6" fmla="*/ 143 w 391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20">
                    <a:moveTo>
                      <a:pt x="286" y="0"/>
                    </a:moveTo>
                    <a:lnTo>
                      <a:pt x="0" y="220"/>
                    </a:lnTo>
                    <a:lnTo>
                      <a:pt x="391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3" name="Freeform 154"/>
              <p:cNvSpPr>
                <a:spLocks/>
              </p:cNvSpPr>
              <p:nvPr/>
            </p:nvSpPr>
            <p:spPr bwMode="auto">
              <a:xfrm>
                <a:off x="3504" y="2499"/>
                <a:ext cx="196" cy="111"/>
              </a:xfrm>
              <a:custGeom>
                <a:avLst/>
                <a:gdLst>
                  <a:gd name="T0" fmla="*/ 143 w 391"/>
                  <a:gd name="T1" fmla="*/ 0 h 220"/>
                  <a:gd name="T2" fmla="*/ 0 w 391"/>
                  <a:gd name="T3" fmla="*/ 111 h 220"/>
                  <a:gd name="T4" fmla="*/ 196 w 391"/>
                  <a:gd name="T5" fmla="*/ 0 h 220"/>
                  <a:gd name="T6" fmla="*/ 143 w 391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20">
                    <a:moveTo>
                      <a:pt x="286" y="0"/>
                    </a:moveTo>
                    <a:lnTo>
                      <a:pt x="0" y="220"/>
                    </a:lnTo>
                    <a:lnTo>
                      <a:pt x="391" y="0"/>
                    </a:lnTo>
                    <a:lnTo>
                      <a:pt x="2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4" name="Freeform 155"/>
              <p:cNvSpPr>
                <a:spLocks/>
              </p:cNvSpPr>
              <p:nvPr/>
            </p:nvSpPr>
            <p:spPr bwMode="auto">
              <a:xfrm>
                <a:off x="3107" y="3042"/>
                <a:ext cx="199" cy="105"/>
              </a:xfrm>
              <a:custGeom>
                <a:avLst/>
                <a:gdLst>
                  <a:gd name="T0" fmla="*/ 172 w 398"/>
                  <a:gd name="T1" fmla="*/ 61 h 210"/>
                  <a:gd name="T2" fmla="*/ 0 w 398"/>
                  <a:gd name="T3" fmla="*/ 0 h 210"/>
                  <a:gd name="T4" fmla="*/ 199 w 398"/>
                  <a:gd name="T5" fmla="*/ 105 h 210"/>
                  <a:gd name="T6" fmla="*/ 172 w 398"/>
                  <a:gd name="T7" fmla="*/ 61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8" h="210">
                    <a:moveTo>
                      <a:pt x="344" y="121"/>
                    </a:moveTo>
                    <a:lnTo>
                      <a:pt x="0" y="0"/>
                    </a:lnTo>
                    <a:lnTo>
                      <a:pt x="398" y="210"/>
                    </a:lnTo>
                    <a:lnTo>
                      <a:pt x="344" y="12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5" name="Freeform 156"/>
              <p:cNvSpPr>
                <a:spLocks/>
              </p:cNvSpPr>
              <p:nvPr/>
            </p:nvSpPr>
            <p:spPr bwMode="auto">
              <a:xfrm>
                <a:off x="3107" y="3042"/>
                <a:ext cx="199" cy="105"/>
              </a:xfrm>
              <a:custGeom>
                <a:avLst/>
                <a:gdLst>
                  <a:gd name="T0" fmla="*/ 172 w 398"/>
                  <a:gd name="T1" fmla="*/ 61 h 210"/>
                  <a:gd name="T2" fmla="*/ 0 w 398"/>
                  <a:gd name="T3" fmla="*/ 0 h 210"/>
                  <a:gd name="T4" fmla="*/ 199 w 398"/>
                  <a:gd name="T5" fmla="*/ 105 h 210"/>
                  <a:gd name="T6" fmla="*/ 172 w 398"/>
                  <a:gd name="T7" fmla="*/ 61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8" h="210">
                    <a:moveTo>
                      <a:pt x="344" y="121"/>
                    </a:moveTo>
                    <a:lnTo>
                      <a:pt x="0" y="0"/>
                    </a:lnTo>
                    <a:lnTo>
                      <a:pt x="398" y="210"/>
                    </a:lnTo>
                    <a:lnTo>
                      <a:pt x="344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6" name="Freeform 157"/>
              <p:cNvSpPr>
                <a:spLocks/>
              </p:cNvSpPr>
              <p:nvPr/>
            </p:nvSpPr>
            <p:spPr bwMode="auto">
              <a:xfrm>
                <a:off x="2523" y="3042"/>
                <a:ext cx="198" cy="105"/>
              </a:xfrm>
              <a:custGeom>
                <a:avLst/>
                <a:gdLst>
                  <a:gd name="T0" fmla="*/ 27 w 396"/>
                  <a:gd name="T1" fmla="*/ 61 h 210"/>
                  <a:gd name="T2" fmla="*/ 198 w 396"/>
                  <a:gd name="T3" fmla="*/ 0 h 210"/>
                  <a:gd name="T4" fmla="*/ 0 w 396"/>
                  <a:gd name="T5" fmla="*/ 105 h 210"/>
                  <a:gd name="T6" fmla="*/ 27 w 396"/>
                  <a:gd name="T7" fmla="*/ 61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10">
                    <a:moveTo>
                      <a:pt x="54" y="121"/>
                    </a:moveTo>
                    <a:lnTo>
                      <a:pt x="396" y="0"/>
                    </a:lnTo>
                    <a:lnTo>
                      <a:pt x="0" y="210"/>
                    </a:lnTo>
                    <a:lnTo>
                      <a:pt x="54" y="12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7" name="Freeform 158"/>
              <p:cNvSpPr>
                <a:spLocks/>
              </p:cNvSpPr>
              <p:nvPr/>
            </p:nvSpPr>
            <p:spPr bwMode="auto">
              <a:xfrm>
                <a:off x="2523" y="3042"/>
                <a:ext cx="198" cy="105"/>
              </a:xfrm>
              <a:custGeom>
                <a:avLst/>
                <a:gdLst>
                  <a:gd name="T0" fmla="*/ 27 w 396"/>
                  <a:gd name="T1" fmla="*/ 61 h 210"/>
                  <a:gd name="T2" fmla="*/ 198 w 396"/>
                  <a:gd name="T3" fmla="*/ 0 h 210"/>
                  <a:gd name="T4" fmla="*/ 0 w 396"/>
                  <a:gd name="T5" fmla="*/ 105 h 210"/>
                  <a:gd name="T6" fmla="*/ 27 w 396"/>
                  <a:gd name="T7" fmla="*/ 61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10">
                    <a:moveTo>
                      <a:pt x="54" y="121"/>
                    </a:moveTo>
                    <a:lnTo>
                      <a:pt x="396" y="0"/>
                    </a:lnTo>
                    <a:lnTo>
                      <a:pt x="0" y="210"/>
                    </a:lnTo>
                    <a:lnTo>
                      <a:pt x="54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8" name="Freeform 159"/>
              <p:cNvSpPr>
                <a:spLocks/>
              </p:cNvSpPr>
              <p:nvPr/>
            </p:nvSpPr>
            <p:spPr bwMode="auto">
              <a:xfrm>
                <a:off x="2519" y="2929"/>
                <a:ext cx="31" cy="218"/>
              </a:xfrm>
              <a:custGeom>
                <a:avLst/>
                <a:gdLst>
                  <a:gd name="T0" fmla="*/ 31 w 63"/>
                  <a:gd name="T1" fmla="*/ 173 h 435"/>
                  <a:gd name="T2" fmla="*/ 0 w 63"/>
                  <a:gd name="T3" fmla="*/ 0 h 435"/>
                  <a:gd name="T4" fmla="*/ 4 w 63"/>
                  <a:gd name="T5" fmla="*/ 218 h 435"/>
                  <a:gd name="T6" fmla="*/ 31 w 63"/>
                  <a:gd name="T7" fmla="*/ 173 h 4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5">
                    <a:moveTo>
                      <a:pt x="63" y="346"/>
                    </a:moveTo>
                    <a:lnTo>
                      <a:pt x="0" y="0"/>
                    </a:lnTo>
                    <a:lnTo>
                      <a:pt x="9" y="435"/>
                    </a:lnTo>
                    <a:lnTo>
                      <a:pt x="63" y="34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19" name="Freeform 160"/>
              <p:cNvSpPr>
                <a:spLocks/>
              </p:cNvSpPr>
              <p:nvPr/>
            </p:nvSpPr>
            <p:spPr bwMode="auto">
              <a:xfrm>
                <a:off x="2519" y="2929"/>
                <a:ext cx="31" cy="218"/>
              </a:xfrm>
              <a:custGeom>
                <a:avLst/>
                <a:gdLst>
                  <a:gd name="T0" fmla="*/ 31 w 63"/>
                  <a:gd name="T1" fmla="*/ 173 h 435"/>
                  <a:gd name="T2" fmla="*/ 0 w 63"/>
                  <a:gd name="T3" fmla="*/ 0 h 435"/>
                  <a:gd name="T4" fmla="*/ 4 w 63"/>
                  <a:gd name="T5" fmla="*/ 218 h 435"/>
                  <a:gd name="T6" fmla="*/ 31 w 63"/>
                  <a:gd name="T7" fmla="*/ 173 h 4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5">
                    <a:moveTo>
                      <a:pt x="63" y="346"/>
                    </a:moveTo>
                    <a:lnTo>
                      <a:pt x="0" y="0"/>
                    </a:lnTo>
                    <a:lnTo>
                      <a:pt x="9" y="435"/>
                    </a:lnTo>
                    <a:lnTo>
                      <a:pt x="63" y="3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0" name="Freeform 161"/>
              <p:cNvSpPr>
                <a:spLocks/>
              </p:cNvSpPr>
              <p:nvPr/>
            </p:nvSpPr>
            <p:spPr bwMode="auto">
              <a:xfrm>
                <a:off x="2128" y="2499"/>
                <a:ext cx="198" cy="111"/>
              </a:xfrm>
              <a:custGeom>
                <a:avLst/>
                <a:gdLst>
                  <a:gd name="T0" fmla="*/ 54 w 396"/>
                  <a:gd name="T1" fmla="*/ 0 h 220"/>
                  <a:gd name="T2" fmla="*/ 198 w 396"/>
                  <a:gd name="T3" fmla="*/ 111 h 220"/>
                  <a:gd name="T4" fmla="*/ 0 w 396"/>
                  <a:gd name="T5" fmla="*/ 0 h 220"/>
                  <a:gd name="T6" fmla="*/ 54 w 39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20">
                    <a:moveTo>
                      <a:pt x="107" y="0"/>
                    </a:moveTo>
                    <a:lnTo>
                      <a:pt x="396" y="220"/>
                    </a:lnTo>
                    <a:lnTo>
                      <a:pt x="0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1" name="Freeform 162"/>
              <p:cNvSpPr>
                <a:spLocks/>
              </p:cNvSpPr>
              <p:nvPr/>
            </p:nvSpPr>
            <p:spPr bwMode="auto">
              <a:xfrm>
                <a:off x="2128" y="2499"/>
                <a:ext cx="198" cy="111"/>
              </a:xfrm>
              <a:custGeom>
                <a:avLst/>
                <a:gdLst>
                  <a:gd name="T0" fmla="*/ 54 w 396"/>
                  <a:gd name="T1" fmla="*/ 0 h 220"/>
                  <a:gd name="T2" fmla="*/ 198 w 396"/>
                  <a:gd name="T3" fmla="*/ 111 h 220"/>
                  <a:gd name="T4" fmla="*/ 0 w 396"/>
                  <a:gd name="T5" fmla="*/ 0 h 220"/>
                  <a:gd name="T6" fmla="*/ 54 w 39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20">
                    <a:moveTo>
                      <a:pt x="107" y="0"/>
                    </a:moveTo>
                    <a:lnTo>
                      <a:pt x="396" y="220"/>
                    </a:lnTo>
                    <a:lnTo>
                      <a:pt x="0" y="0"/>
                    </a:lnTo>
                    <a:lnTo>
                      <a:pt x="10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2" name="Freeform 163"/>
              <p:cNvSpPr>
                <a:spLocks/>
              </p:cNvSpPr>
              <p:nvPr/>
            </p:nvSpPr>
            <p:spPr bwMode="auto">
              <a:xfrm>
                <a:off x="2519" y="1851"/>
                <a:ext cx="31" cy="218"/>
              </a:xfrm>
              <a:custGeom>
                <a:avLst/>
                <a:gdLst>
                  <a:gd name="T0" fmla="*/ 31 w 63"/>
                  <a:gd name="T1" fmla="*/ 45 h 437"/>
                  <a:gd name="T2" fmla="*/ 0 w 63"/>
                  <a:gd name="T3" fmla="*/ 218 h 437"/>
                  <a:gd name="T4" fmla="*/ 4 w 63"/>
                  <a:gd name="T5" fmla="*/ 0 h 437"/>
                  <a:gd name="T6" fmla="*/ 31 w 63"/>
                  <a:gd name="T7" fmla="*/ 45 h 4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7">
                    <a:moveTo>
                      <a:pt x="63" y="90"/>
                    </a:moveTo>
                    <a:lnTo>
                      <a:pt x="0" y="437"/>
                    </a:lnTo>
                    <a:lnTo>
                      <a:pt x="9" y="0"/>
                    </a:lnTo>
                    <a:lnTo>
                      <a:pt x="63" y="9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3" name="Freeform 164"/>
              <p:cNvSpPr>
                <a:spLocks/>
              </p:cNvSpPr>
              <p:nvPr/>
            </p:nvSpPr>
            <p:spPr bwMode="auto">
              <a:xfrm>
                <a:off x="2519" y="1851"/>
                <a:ext cx="31" cy="218"/>
              </a:xfrm>
              <a:custGeom>
                <a:avLst/>
                <a:gdLst>
                  <a:gd name="T0" fmla="*/ 31 w 63"/>
                  <a:gd name="T1" fmla="*/ 45 h 437"/>
                  <a:gd name="T2" fmla="*/ 0 w 63"/>
                  <a:gd name="T3" fmla="*/ 218 h 437"/>
                  <a:gd name="T4" fmla="*/ 4 w 63"/>
                  <a:gd name="T5" fmla="*/ 0 h 437"/>
                  <a:gd name="T6" fmla="*/ 31 w 63"/>
                  <a:gd name="T7" fmla="*/ 45 h 4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37">
                    <a:moveTo>
                      <a:pt x="63" y="90"/>
                    </a:moveTo>
                    <a:lnTo>
                      <a:pt x="0" y="437"/>
                    </a:lnTo>
                    <a:lnTo>
                      <a:pt x="9" y="0"/>
                    </a:lnTo>
                    <a:lnTo>
                      <a:pt x="63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4" name="Freeform 165"/>
              <p:cNvSpPr>
                <a:spLocks/>
              </p:cNvSpPr>
              <p:nvPr/>
            </p:nvSpPr>
            <p:spPr bwMode="auto">
              <a:xfrm>
                <a:off x="2128" y="2391"/>
                <a:ext cx="198" cy="108"/>
              </a:xfrm>
              <a:custGeom>
                <a:avLst/>
                <a:gdLst>
                  <a:gd name="T0" fmla="*/ 54 w 396"/>
                  <a:gd name="T1" fmla="*/ 108 h 217"/>
                  <a:gd name="T2" fmla="*/ 198 w 396"/>
                  <a:gd name="T3" fmla="*/ 0 h 217"/>
                  <a:gd name="T4" fmla="*/ 0 w 396"/>
                  <a:gd name="T5" fmla="*/ 108 h 217"/>
                  <a:gd name="T6" fmla="*/ 54 w 396"/>
                  <a:gd name="T7" fmla="*/ 108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17">
                    <a:moveTo>
                      <a:pt x="107" y="217"/>
                    </a:moveTo>
                    <a:lnTo>
                      <a:pt x="396" y="0"/>
                    </a:lnTo>
                    <a:lnTo>
                      <a:pt x="0" y="217"/>
                    </a:lnTo>
                    <a:lnTo>
                      <a:pt x="107" y="21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5" name="Freeform 166"/>
              <p:cNvSpPr>
                <a:spLocks/>
              </p:cNvSpPr>
              <p:nvPr/>
            </p:nvSpPr>
            <p:spPr bwMode="auto">
              <a:xfrm>
                <a:off x="2128" y="2391"/>
                <a:ext cx="198" cy="108"/>
              </a:xfrm>
              <a:custGeom>
                <a:avLst/>
                <a:gdLst>
                  <a:gd name="T0" fmla="*/ 54 w 396"/>
                  <a:gd name="T1" fmla="*/ 108 h 217"/>
                  <a:gd name="T2" fmla="*/ 198 w 396"/>
                  <a:gd name="T3" fmla="*/ 0 h 217"/>
                  <a:gd name="T4" fmla="*/ 0 w 396"/>
                  <a:gd name="T5" fmla="*/ 108 h 217"/>
                  <a:gd name="T6" fmla="*/ 54 w 396"/>
                  <a:gd name="T7" fmla="*/ 108 h 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17">
                    <a:moveTo>
                      <a:pt x="107" y="217"/>
                    </a:moveTo>
                    <a:lnTo>
                      <a:pt x="396" y="0"/>
                    </a:lnTo>
                    <a:lnTo>
                      <a:pt x="0" y="217"/>
                    </a:lnTo>
                    <a:lnTo>
                      <a:pt x="107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6" name="Freeform 167"/>
              <p:cNvSpPr>
                <a:spLocks/>
              </p:cNvSpPr>
              <p:nvPr/>
            </p:nvSpPr>
            <p:spPr bwMode="auto">
              <a:xfrm>
                <a:off x="3107" y="1851"/>
                <a:ext cx="199" cy="105"/>
              </a:xfrm>
              <a:custGeom>
                <a:avLst/>
                <a:gdLst>
                  <a:gd name="T0" fmla="*/ 172 w 398"/>
                  <a:gd name="T1" fmla="*/ 45 h 210"/>
                  <a:gd name="T2" fmla="*/ 0 w 398"/>
                  <a:gd name="T3" fmla="*/ 105 h 210"/>
                  <a:gd name="T4" fmla="*/ 199 w 398"/>
                  <a:gd name="T5" fmla="*/ 0 h 210"/>
                  <a:gd name="T6" fmla="*/ 172 w 398"/>
                  <a:gd name="T7" fmla="*/ 45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8" h="210">
                    <a:moveTo>
                      <a:pt x="344" y="90"/>
                    </a:moveTo>
                    <a:lnTo>
                      <a:pt x="0" y="210"/>
                    </a:lnTo>
                    <a:lnTo>
                      <a:pt x="398" y="0"/>
                    </a:lnTo>
                    <a:lnTo>
                      <a:pt x="344" y="9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7" name="Freeform 168"/>
              <p:cNvSpPr>
                <a:spLocks/>
              </p:cNvSpPr>
              <p:nvPr/>
            </p:nvSpPr>
            <p:spPr bwMode="auto">
              <a:xfrm>
                <a:off x="3107" y="1851"/>
                <a:ext cx="199" cy="105"/>
              </a:xfrm>
              <a:custGeom>
                <a:avLst/>
                <a:gdLst>
                  <a:gd name="T0" fmla="*/ 172 w 398"/>
                  <a:gd name="T1" fmla="*/ 45 h 210"/>
                  <a:gd name="T2" fmla="*/ 0 w 398"/>
                  <a:gd name="T3" fmla="*/ 105 h 210"/>
                  <a:gd name="T4" fmla="*/ 199 w 398"/>
                  <a:gd name="T5" fmla="*/ 0 h 210"/>
                  <a:gd name="T6" fmla="*/ 172 w 398"/>
                  <a:gd name="T7" fmla="*/ 45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8" h="210">
                    <a:moveTo>
                      <a:pt x="344" y="90"/>
                    </a:moveTo>
                    <a:lnTo>
                      <a:pt x="0" y="210"/>
                    </a:lnTo>
                    <a:lnTo>
                      <a:pt x="398" y="0"/>
                    </a:lnTo>
                    <a:lnTo>
                      <a:pt x="344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8" name="Freeform 169"/>
              <p:cNvSpPr>
                <a:spLocks/>
              </p:cNvSpPr>
              <p:nvPr/>
            </p:nvSpPr>
            <p:spPr bwMode="auto">
              <a:xfrm>
                <a:off x="2523" y="1851"/>
                <a:ext cx="198" cy="105"/>
              </a:xfrm>
              <a:custGeom>
                <a:avLst/>
                <a:gdLst>
                  <a:gd name="T0" fmla="*/ 27 w 396"/>
                  <a:gd name="T1" fmla="*/ 45 h 210"/>
                  <a:gd name="T2" fmla="*/ 198 w 396"/>
                  <a:gd name="T3" fmla="*/ 105 h 210"/>
                  <a:gd name="T4" fmla="*/ 0 w 396"/>
                  <a:gd name="T5" fmla="*/ 0 h 210"/>
                  <a:gd name="T6" fmla="*/ 27 w 396"/>
                  <a:gd name="T7" fmla="*/ 45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10">
                    <a:moveTo>
                      <a:pt x="54" y="90"/>
                    </a:moveTo>
                    <a:lnTo>
                      <a:pt x="396" y="210"/>
                    </a:lnTo>
                    <a:lnTo>
                      <a:pt x="0" y="0"/>
                    </a:lnTo>
                    <a:lnTo>
                      <a:pt x="54" y="9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29" name="Freeform 170"/>
              <p:cNvSpPr>
                <a:spLocks/>
              </p:cNvSpPr>
              <p:nvPr/>
            </p:nvSpPr>
            <p:spPr bwMode="auto">
              <a:xfrm>
                <a:off x="2523" y="1851"/>
                <a:ext cx="198" cy="105"/>
              </a:xfrm>
              <a:custGeom>
                <a:avLst/>
                <a:gdLst>
                  <a:gd name="T0" fmla="*/ 27 w 396"/>
                  <a:gd name="T1" fmla="*/ 45 h 210"/>
                  <a:gd name="T2" fmla="*/ 198 w 396"/>
                  <a:gd name="T3" fmla="*/ 105 h 210"/>
                  <a:gd name="T4" fmla="*/ 0 w 396"/>
                  <a:gd name="T5" fmla="*/ 0 h 210"/>
                  <a:gd name="T6" fmla="*/ 27 w 396"/>
                  <a:gd name="T7" fmla="*/ 45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" h="210">
                    <a:moveTo>
                      <a:pt x="54" y="90"/>
                    </a:moveTo>
                    <a:lnTo>
                      <a:pt x="396" y="210"/>
                    </a:lnTo>
                    <a:lnTo>
                      <a:pt x="0" y="0"/>
                    </a:lnTo>
                    <a:lnTo>
                      <a:pt x="54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0" name="Freeform 171"/>
              <p:cNvSpPr>
                <a:spLocks/>
              </p:cNvSpPr>
              <p:nvPr/>
            </p:nvSpPr>
            <p:spPr bwMode="auto">
              <a:xfrm>
                <a:off x="3725" y="2026"/>
                <a:ext cx="51" cy="29"/>
              </a:xfrm>
              <a:custGeom>
                <a:avLst/>
                <a:gdLst>
                  <a:gd name="T0" fmla="*/ 0 w 103"/>
                  <a:gd name="T1" fmla="*/ 29 h 59"/>
                  <a:gd name="T2" fmla="*/ 38 w 103"/>
                  <a:gd name="T3" fmla="*/ 26 h 59"/>
                  <a:gd name="T4" fmla="*/ 51 w 103"/>
                  <a:gd name="T5" fmla="*/ 2 h 59"/>
                  <a:gd name="T6" fmla="*/ 21 w 103"/>
                  <a:gd name="T7" fmla="*/ 0 h 59"/>
                  <a:gd name="T8" fmla="*/ 0 w 103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59">
                    <a:moveTo>
                      <a:pt x="0" y="59"/>
                    </a:moveTo>
                    <a:lnTo>
                      <a:pt x="77" y="52"/>
                    </a:lnTo>
                    <a:lnTo>
                      <a:pt x="103" y="4"/>
                    </a:lnTo>
                    <a:lnTo>
                      <a:pt x="4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1" name="Freeform 172"/>
              <p:cNvSpPr>
                <a:spLocks/>
              </p:cNvSpPr>
              <p:nvPr/>
            </p:nvSpPr>
            <p:spPr bwMode="auto">
              <a:xfrm>
                <a:off x="3725" y="2026"/>
                <a:ext cx="51" cy="29"/>
              </a:xfrm>
              <a:custGeom>
                <a:avLst/>
                <a:gdLst>
                  <a:gd name="T0" fmla="*/ 0 w 103"/>
                  <a:gd name="T1" fmla="*/ 29 h 59"/>
                  <a:gd name="T2" fmla="*/ 38 w 103"/>
                  <a:gd name="T3" fmla="*/ 26 h 59"/>
                  <a:gd name="T4" fmla="*/ 51 w 103"/>
                  <a:gd name="T5" fmla="*/ 2 h 59"/>
                  <a:gd name="T6" fmla="*/ 21 w 103"/>
                  <a:gd name="T7" fmla="*/ 0 h 59"/>
                  <a:gd name="T8" fmla="*/ 0 w 103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59">
                    <a:moveTo>
                      <a:pt x="0" y="59"/>
                    </a:moveTo>
                    <a:lnTo>
                      <a:pt x="77" y="52"/>
                    </a:lnTo>
                    <a:lnTo>
                      <a:pt x="103" y="4"/>
                    </a:lnTo>
                    <a:lnTo>
                      <a:pt x="43" y="0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2" name="Freeform 173"/>
              <p:cNvSpPr>
                <a:spLocks/>
              </p:cNvSpPr>
              <p:nvPr/>
            </p:nvSpPr>
            <p:spPr bwMode="auto">
              <a:xfrm>
                <a:off x="3725" y="2943"/>
                <a:ext cx="51" cy="29"/>
              </a:xfrm>
              <a:custGeom>
                <a:avLst/>
                <a:gdLst>
                  <a:gd name="T0" fmla="*/ 0 w 103"/>
                  <a:gd name="T1" fmla="*/ 0 h 59"/>
                  <a:gd name="T2" fmla="*/ 38 w 103"/>
                  <a:gd name="T3" fmla="*/ 4 h 59"/>
                  <a:gd name="T4" fmla="*/ 51 w 103"/>
                  <a:gd name="T5" fmla="*/ 28 h 59"/>
                  <a:gd name="T6" fmla="*/ 21 w 103"/>
                  <a:gd name="T7" fmla="*/ 29 h 59"/>
                  <a:gd name="T8" fmla="*/ 0 w 10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59">
                    <a:moveTo>
                      <a:pt x="0" y="0"/>
                    </a:moveTo>
                    <a:lnTo>
                      <a:pt x="77" y="8"/>
                    </a:lnTo>
                    <a:lnTo>
                      <a:pt x="103" y="57"/>
                    </a:lnTo>
                    <a:lnTo>
                      <a:pt x="4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3" name="Freeform 174"/>
              <p:cNvSpPr>
                <a:spLocks/>
              </p:cNvSpPr>
              <p:nvPr/>
            </p:nvSpPr>
            <p:spPr bwMode="auto">
              <a:xfrm>
                <a:off x="3725" y="2943"/>
                <a:ext cx="51" cy="29"/>
              </a:xfrm>
              <a:custGeom>
                <a:avLst/>
                <a:gdLst>
                  <a:gd name="T0" fmla="*/ 0 w 103"/>
                  <a:gd name="T1" fmla="*/ 0 h 59"/>
                  <a:gd name="T2" fmla="*/ 38 w 103"/>
                  <a:gd name="T3" fmla="*/ 4 h 59"/>
                  <a:gd name="T4" fmla="*/ 51 w 103"/>
                  <a:gd name="T5" fmla="*/ 28 h 59"/>
                  <a:gd name="T6" fmla="*/ 21 w 103"/>
                  <a:gd name="T7" fmla="*/ 29 h 59"/>
                  <a:gd name="T8" fmla="*/ 0 w 10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59">
                    <a:moveTo>
                      <a:pt x="0" y="0"/>
                    </a:moveTo>
                    <a:lnTo>
                      <a:pt x="77" y="8"/>
                    </a:lnTo>
                    <a:lnTo>
                      <a:pt x="103" y="57"/>
                    </a:lnTo>
                    <a:lnTo>
                      <a:pt x="43" y="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4" name="Freeform 175"/>
              <p:cNvSpPr>
                <a:spLocks/>
              </p:cNvSpPr>
              <p:nvPr/>
            </p:nvSpPr>
            <p:spPr bwMode="auto">
              <a:xfrm>
                <a:off x="2901" y="3390"/>
                <a:ext cx="27" cy="56"/>
              </a:xfrm>
              <a:custGeom>
                <a:avLst/>
                <a:gdLst>
                  <a:gd name="T0" fmla="*/ 12 w 55"/>
                  <a:gd name="T1" fmla="*/ 0 h 112"/>
                  <a:gd name="T2" fmla="*/ 0 w 55"/>
                  <a:gd name="T3" fmla="*/ 34 h 112"/>
                  <a:gd name="T4" fmla="*/ 12 w 55"/>
                  <a:gd name="T5" fmla="*/ 56 h 112"/>
                  <a:gd name="T6" fmla="*/ 27 w 55"/>
                  <a:gd name="T7" fmla="*/ 34 h 112"/>
                  <a:gd name="T8" fmla="*/ 12 w 55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112">
                    <a:moveTo>
                      <a:pt x="24" y="0"/>
                    </a:moveTo>
                    <a:lnTo>
                      <a:pt x="0" y="68"/>
                    </a:lnTo>
                    <a:lnTo>
                      <a:pt x="24" y="112"/>
                    </a:lnTo>
                    <a:lnTo>
                      <a:pt x="55" y="6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5" name="Freeform 176"/>
              <p:cNvSpPr>
                <a:spLocks/>
              </p:cNvSpPr>
              <p:nvPr/>
            </p:nvSpPr>
            <p:spPr bwMode="auto">
              <a:xfrm>
                <a:off x="2901" y="3390"/>
                <a:ext cx="27" cy="56"/>
              </a:xfrm>
              <a:custGeom>
                <a:avLst/>
                <a:gdLst>
                  <a:gd name="T0" fmla="*/ 12 w 55"/>
                  <a:gd name="T1" fmla="*/ 0 h 112"/>
                  <a:gd name="T2" fmla="*/ 0 w 55"/>
                  <a:gd name="T3" fmla="*/ 34 h 112"/>
                  <a:gd name="T4" fmla="*/ 12 w 55"/>
                  <a:gd name="T5" fmla="*/ 56 h 112"/>
                  <a:gd name="T6" fmla="*/ 27 w 55"/>
                  <a:gd name="T7" fmla="*/ 34 h 112"/>
                  <a:gd name="T8" fmla="*/ 12 w 55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112">
                    <a:moveTo>
                      <a:pt x="24" y="0"/>
                    </a:moveTo>
                    <a:lnTo>
                      <a:pt x="0" y="68"/>
                    </a:lnTo>
                    <a:lnTo>
                      <a:pt x="24" y="112"/>
                    </a:lnTo>
                    <a:lnTo>
                      <a:pt x="55" y="68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6" name="Freeform 177"/>
              <p:cNvSpPr>
                <a:spLocks/>
              </p:cNvSpPr>
              <p:nvPr/>
            </p:nvSpPr>
            <p:spPr bwMode="auto">
              <a:xfrm>
                <a:off x="2052" y="2943"/>
                <a:ext cx="51" cy="29"/>
              </a:xfrm>
              <a:custGeom>
                <a:avLst/>
                <a:gdLst>
                  <a:gd name="T0" fmla="*/ 51 w 102"/>
                  <a:gd name="T1" fmla="*/ 0 h 59"/>
                  <a:gd name="T2" fmla="*/ 15 w 102"/>
                  <a:gd name="T3" fmla="*/ 4 h 59"/>
                  <a:gd name="T4" fmla="*/ 0 w 102"/>
                  <a:gd name="T5" fmla="*/ 28 h 59"/>
                  <a:gd name="T6" fmla="*/ 30 w 102"/>
                  <a:gd name="T7" fmla="*/ 29 h 59"/>
                  <a:gd name="T8" fmla="*/ 51 w 102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59">
                    <a:moveTo>
                      <a:pt x="102" y="0"/>
                    </a:moveTo>
                    <a:lnTo>
                      <a:pt x="29" y="8"/>
                    </a:lnTo>
                    <a:lnTo>
                      <a:pt x="0" y="57"/>
                    </a:lnTo>
                    <a:lnTo>
                      <a:pt x="60" y="59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7" name="Freeform 178"/>
              <p:cNvSpPr>
                <a:spLocks/>
              </p:cNvSpPr>
              <p:nvPr/>
            </p:nvSpPr>
            <p:spPr bwMode="auto">
              <a:xfrm>
                <a:off x="2052" y="2943"/>
                <a:ext cx="51" cy="29"/>
              </a:xfrm>
              <a:custGeom>
                <a:avLst/>
                <a:gdLst>
                  <a:gd name="T0" fmla="*/ 51 w 102"/>
                  <a:gd name="T1" fmla="*/ 0 h 59"/>
                  <a:gd name="T2" fmla="*/ 15 w 102"/>
                  <a:gd name="T3" fmla="*/ 4 h 59"/>
                  <a:gd name="T4" fmla="*/ 0 w 102"/>
                  <a:gd name="T5" fmla="*/ 28 h 59"/>
                  <a:gd name="T6" fmla="*/ 30 w 102"/>
                  <a:gd name="T7" fmla="*/ 29 h 59"/>
                  <a:gd name="T8" fmla="*/ 51 w 102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59">
                    <a:moveTo>
                      <a:pt x="102" y="0"/>
                    </a:moveTo>
                    <a:lnTo>
                      <a:pt x="29" y="8"/>
                    </a:lnTo>
                    <a:lnTo>
                      <a:pt x="0" y="57"/>
                    </a:lnTo>
                    <a:lnTo>
                      <a:pt x="60" y="59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8" name="Freeform 179"/>
              <p:cNvSpPr>
                <a:spLocks/>
              </p:cNvSpPr>
              <p:nvPr/>
            </p:nvSpPr>
            <p:spPr bwMode="auto">
              <a:xfrm>
                <a:off x="2052" y="2026"/>
                <a:ext cx="51" cy="29"/>
              </a:xfrm>
              <a:custGeom>
                <a:avLst/>
                <a:gdLst>
                  <a:gd name="T0" fmla="*/ 51 w 102"/>
                  <a:gd name="T1" fmla="*/ 29 h 59"/>
                  <a:gd name="T2" fmla="*/ 15 w 102"/>
                  <a:gd name="T3" fmla="*/ 26 h 59"/>
                  <a:gd name="T4" fmla="*/ 0 w 102"/>
                  <a:gd name="T5" fmla="*/ 2 h 59"/>
                  <a:gd name="T6" fmla="*/ 30 w 102"/>
                  <a:gd name="T7" fmla="*/ 0 h 59"/>
                  <a:gd name="T8" fmla="*/ 51 w 102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59">
                    <a:moveTo>
                      <a:pt x="102" y="59"/>
                    </a:moveTo>
                    <a:lnTo>
                      <a:pt x="29" y="52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02" y="5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39" name="Freeform 180"/>
              <p:cNvSpPr>
                <a:spLocks/>
              </p:cNvSpPr>
              <p:nvPr/>
            </p:nvSpPr>
            <p:spPr bwMode="auto">
              <a:xfrm>
                <a:off x="2052" y="2026"/>
                <a:ext cx="51" cy="29"/>
              </a:xfrm>
              <a:custGeom>
                <a:avLst/>
                <a:gdLst>
                  <a:gd name="T0" fmla="*/ 51 w 102"/>
                  <a:gd name="T1" fmla="*/ 29 h 59"/>
                  <a:gd name="T2" fmla="*/ 15 w 102"/>
                  <a:gd name="T3" fmla="*/ 26 h 59"/>
                  <a:gd name="T4" fmla="*/ 0 w 102"/>
                  <a:gd name="T5" fmla="*/ 2 h 59"/>
                  <a:gd name="T6" fmla="*/ 30 w 102"/>
                  <a:gd name="T7" fmla="*/ 0 h 59"/>
                  <a:gd name="T8" fmla="*/ 51 w 102"/>
                  <a:gd name="T9" fmla="*/ 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59">
                    <a:moveTo>
                      <a:pt x="102" y="59"/>
                    </a:moveTo>
                    <a:lnTo>
                      <a:pt x="29" y="52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02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0" name="Freeform 181"/>
              <p:cNvSpPr>
                <a:spLocks/>
              </p:cNvSpPr>
              <p:nvPr/>
            </p:nvSpPr>
            <p:spPr bwMode="auto">
              <a:xfrm>
                <a:off x="2901" y="1552"/>
                <a:ext cx="27" cy="55"/>
              </a:xfrm>
              <a:custGeom>
                <a:avLst/>
                <a:gdLst>
                  <a:gd name="T0" fmla="*/ 12 w 55"/>
                  <a:gd name="T1" fmla="*/ 55 h 110"/>
                  <a:gd name="T2" fmla="*/ 0 w 55"/>
                  <a:gd name="T3" fmla="*/ 22 h 110"/>
                  <a:gd name="T4" fmla="*/ 12 w 55"/>
                  <a:gd name="T5" fmla="*/ 0 h 110"/>
                  <a:gd name="T6" fmla="*/ 27 w 55"/>
                  <a:gd name="T7" fmla="*/ 22 h 110"/>
                  <a:gd name="T8" fmla="*/ 12 w 55"/>
                  <a:gd name="T9" fmla="*/ 55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110">
                    <a:moveTo>
                      <a:pt x="24" y="110"/>
                    </a:moveTo>
                    <a:lnTo>
                      <a:pt x="0" y="44"/>
                    </a:lnTo>
                    <a:lnTo>
                      <a:pt x="24" y="0"/>
                    </a:lnTo>
                    <a:lnTo>
                      <a:pt x="55" y="44"/>
                    </a:lnTo>
                    <a:lnTo>
                      <a:pt x="24" y="11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1" name="Freeform 182"/>
              <p:cNvSpPr>
                <a:spLocks/>
              </p:cNvSpPr>
              <p:nvPr/>
            </p:nvSpPr>
            <p:spPr bwMode="auto">
              <a:xfrm>
                <a:off x="2901" y="1552"/>
                <a:ext cx="27" cy="55"/>
              </a:xfrm>
              <a:custGeom>
                <a:avLst/>
                <a:gdLst>
                  <a:gd name="T0" fmla="*/ 12 w 55"/>
                  <a:gd name="T1" fmla="*/ 55 h 110"/>
                  <a:gd name="T2" fmla="*/ 0 w 55"/>
                  <a:gd name="T3" fmla="*/ 22 h 110"/>
                  <a:gd name="T4" fmla="*/ 12 w 55"/>
                  <a:gd name="T5" fmla="*/ 0 h 110"/>
                  <a:gd name="T6" fmla="*/ 27 w 55"/>
                  <a:gd name="T7" fmla="*/ 22 h 110"/>
                  <a:gd name="T8" fmla="*/ 12 w 55"/>
                  <a:gd name="T9" fmla="*/ 55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110">
                    <a:moveTo>
                      <a:pt x="24" y="110"/>
                    </a:moveTo>
                    <a:lnTo>
                      <a:pt x="0" y="44"/>
                    </a:lnTo>
                    <a:lnTo>
                      <a:pt x="24" y="0"/>
                    </a:lnTo>
                    <a:lnTo>
                      <a:pt x="55" y="44"/>
                    </a:lnTo>
                    <a:lnTo>
                      <a:pt x="24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2" name="Freeform 183"/>
              <p:cNvSpPr>
                <a:spLocks/>
              </p:cNvSpPr>
              <p:nvPr/>
            </p:nvSpPr>
            <p:spPr bwMode="auto">
              <a:xfrm>
                <a:off x="2335" y="2477"/>
                <a:ext cx="96" cy="43"/>
              </a:xfrm>
              <a:custGeom>
                <a:avLst/>
                <a:gdLst>
                  <a:gd name="T0" fmla="*/ 0 w 193"/>
                  <a:gd name="T1" fmla="*/ 22 h 86"/>
                  <a:gd name="T2" fmla="*/ 43 w 193"/>
                  <a:gd name="T3" fmla="*/ 43 h 86"/>
                  <a:gd name="T4" fmla="*/ 96 w 193"/>
                  <a:gd name="T5" fmla="*/ 21 h 86"/>
                  <a:gd name="T6" fmla="*/ 43 w 193"/>
                  <a:gd name="T7" fmla="*/ 0 h 86"/>
                  <a:gd name="T8" fmla="*/ 0 w 193"/>
                  <a:gd name="T9" fmla="*/ 2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86">
                    <a:moveTo>
                      <a:pt x="0" y="43"/>
                    </a:moveTo>
                    <a:lnTo>
                      <a:pt x="86" y="86"/>
                    </a:lnTo>
                    <a:lnTo>
                      <a:pt x="193" y="41"/>
                    </a:lnTo>
                    <a:lnTo>
                      <a:pt x="86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3" name="Freeform 184"/>
              <p:cNvSpPr>
                <a:spLocks/>
              </p:cNvSpPr>
              <p:nvPr/>
            </p:nvSpPr>
            <p:spPr bwMode="auto">
              <a:xfrm>
                <a:off x="2335" y="2477"/>
                <a:ext cx="96" cy="43"/>
              </a:xfrm>
              <a:custGeom>
                <a:avLst/>
                <a:gdLst>
                  <a:gd name="T0" fmla="*/ 0 w 193"/>
                  <a:gd name="T1" fmla="*/ 22 h 86"/>
                  <a:gd name="T2" fmla="*/ 43 w 193"/>
                  <a:gd name="T3" fmla="*/ 43 h 86"/>
                  <a:gd name="T4" fmla="*/ 96 w 193"/>
                  <a:gd name="T5" fmla="*/ 21 h 86"/>
                  <a:gd name="T6" fmla="*/ 43 w 193"/>
                  <a:gd name="T7" fmla="*/ 0 h 86"/>
                  <a:gd name="T8" fmla="*/ 0 w 193"/>
                  <a:gd name="T9" fmla="*/ 2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86">
                    <a:moveTo>
                      <a:pt x="0" y="43"/>
                    </a:moveTo>
                    <a:lnTo>
                      <a:pt x="86" y="86"/>
                    </a:lnTo>
                    <a:lnTo>
                      <a:pt x="193" y="41"/>
                    </a:lnTo>
                    <a:lnTo>
                      <a:pt x="86" y="0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4" name="Freeform 185"/>
              <p:cNvSpPr>
                <a:spLocks/>
              </p:cNvSpPr>
              <p:nvPr/>
            </p:nvSpPr>
            <p:spPr bwMode="auto">
              <a:xfrm>
                <a:off x="2467" y="2477"/>
                <a:ext cx="96" cy="43"/>
              </a:xfrm>
              <a:custGeom>
                <a:avLst/>
                <a:gdLst>
                  <a:gd name="T0" fmla="*/ 0 w 191"/>
                  <a:gd name="T1" fmla="*/ 22 h 86"/>
                  <a:gd name="T2" fmla="*/ 41 w 191"/>
                  <a:gd name="T3" fmla="*/ 43 h 86"/>
                  <a:gd name="T4" fmla="*/ 96 w 191"/>
                  <a:gd name="T5" fmla="*/ 21 h 86"/>
                  <a:gd name="T6" fmla="*/ 41 w 191"/>
                  <a:gd name="T7" fmla="*/ 0 h 86"/>
                  <a:gd name="T8" fmla="*/ 0 w 191"/>
                  <a:gd name="T9" fmla="*/ 2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1" h="86">
                    <a:moveTo>
                      <a:pt x="0" y="43"/>
                    </a:moveTo>
                    <a:lnTo>
                      <a:pt x="82" y="86"/>
                    </a:lnTo>
                    <a:lnTo>
                      <a:pt x="191" y="41"/>
                    </a:lnTo>
                    <a:lnTo>
                      <a:pt x="82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5" name="Freeform 186"/>
              <p:cNvSpPr>
                <a:spLocks/>
              </p:cNvSpPr>
              <p:nvPr/>
            </p:nvSpPr>
            <p:spPr bwMode="auto">
              <a:xfrm>
                <a:off x="2467" y="2477"/>
                <a:ext cx="96" cy="43"/>
              </a:xfrm>
              <a:custGeom>
                <a:avLst/>
                <a:gdLst>
                  <a:gd name="T0" fmla="*/ 0 w 191"/>
                  <a:gd name="T1" fmla="*/ 22 h 86"/>
                  <a:gd name="T2" fmla="*/ 41 w 191"/>
                  <a:gd name="T3" fmla="*/ 43 h 86"/>
                  <a:gd name="T4" fmla="*/ 96 w 191"/>
                  <a:gd name="T5" fmla="*/ 21 h 86"/>
                  <a:gd name="T6" fmla="*/ 41 w 191"/>
                  <a:gd name="T7" fmla="*/ 0 h 86"/>
                  <a:gd name="T8" fmla="*/ 0 w 191"/>
                  <a:gd name="T9" fmla="*/ 2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1" h="86">
                    <a:moveTo>
                      <a:pt x="0" y="43"/>
                    </a:moveTo>
                    <a:lnTo>
                      <a:pt x="82" y="86"/>
                    </a:lnTo>
                    <a:lnTo>
                      <a:pt x="191" y="41"/>
                    </a:lnTo>
                    <a:lnTo>
                      <a:pt x="82" y="0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6" name="Freeform 187"/>
              <p:cNvSpPr>
                <a:spLocks/>
              </p:cNvSpPr>
              <p:nvPr/>
            </p:nvSpPr>
            <p:spPr bwMode="auto">
              <a:xfrm>
                <a:off x="2600" y="2477"/>
                <a:ext cx="96" cy="43"/>
              </a:xfrm>
              <a:custGeom>
                <a:avLst/>
                <a:gdLst>
                  <a:gd name="T0" fmla="*/ 0 w 191"/>
                  <a:gd name="T1" fmla="*/ 22 h 86"/>
                  <a:gd name="T2" fmla="*/ 42 w 191"/>
                  <a:gd name="T3" fmla="*/ 43 h 86"/>
                  <a:gd name="T4" fmla="*/ 96 w 191"/>
                  <a:gd name="T5" fmla="*/ 21 h 86"/>
                  <a:gd name="T6" fmla="*/ 42 w 191"/>
                  <a:gd name="T7" fmla="*/ 0 h 86"/>
                  <a:gd name="T8" fmla="*/ 0 w 191"/>
                  <a:gd name="T9" fmla="*/ 2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1" h="86">
                    <a:moveTo>
                      <a:pt x="0" y="43"/>
                    </a:moveTo>
                    <a:lnTo>
                      <a:pt x="84" y="86"/>
                    </a:lnTo>
                    <a:lnTo>
                      <a:pt x="191" y="41"/>
                    </a:lnTo>
                    <a:lnTo>
                      <a:pt x="8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7" name="Freeform 188"/>
              <p:cNvSpPr>
                <a:spLocks/>
              </p:cNvSpPr>
              <p:nvPr/>
            </p:nvSpPr>
            <p:spPr bwMode="auto">
              <a:xfrm>
                <a:off x="2600" y="2477"/>
                <a:ext cx="96" cy="43"/>
              </a:xfrm>
              <a:custGeom>
                <a:avLst/>
                <a:gdLst>
                  <a:gd name="T0" fmla="*/ 0 w 191"/>
                  <a:gd name="T1" fmla="*/ 22 h 86"/>
                  <a:gd name="T2" fmla="*/ 42 w 191"/>
                  <a:gd name="T3" fmla="*/ 43 h 86"/>
                  <a:gd name="T4" fmla="*/ 96 w 191"/>
                  <a:gd name="T5" fmla="*/ 21 h 86"/>
                  <a:gd name="T6" fmla="*/ 42 w 191"/>
                  <a:gd name="T7" fmla="*/ 0 h 86"/>
                  <a:gd name="T8" fmla="*/ 0 w 191"/>
                  <a:gd name="T9" fmla="*/ 2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1" h="86">
                    <a:moveTo>
                      <a:pt x="0" y="43"/>
                    </a:moveTo>
                    <a:lnTo>
                      <a:pt x="84" y="86"/>
                    </a:lnTo>
                    <a:lnTo>
                      <a:pt x="191" y="41"/>
                    </a:lnTo>
                    <a:lnTo>
                      <a:pt x="84" y="0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8" name="Freeform 189"/>
              <p:cNvSpPr>
                <a:spLocks/>
              </p:cNvSpPr>
              <p:nvPr/>
            </p:nvSpPr>
            <p:spPr bwMode="auto">
              <a:xfrm>
                <a:off x="2626" y="2018"/>
                <a:ext cx="48" cy="80"/>
              </a:xfrm>
              <a:custGeom>
                <a:avLst/>
                <a:gdLst>
                  <a:gd name="T0" fmla="*/ 0 w 97"/>
                  <a:gd name="T1" fmla="*/ 0 h 159"/>
                  <a:gd name="T2" fmla="*/ 0 w 97"/>
                  <a:gd name="T3" fmla="*/ 47 h 159"/>
                  <a:gd name="T4" fmla="*/ 48 w 97"/>
                  <a:gd name="T5" fmla="*/ 80 h 159"/>
                  <a:gd name="T6" fmla="*/ 39 w 97"/>
                  <a:gd name="T7" fmla="*/ 24 h 159"/>
                  <a:gd name="T8" fmla="*/ 0 w 97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0" y="0"/>
                    </a:moveTo>
                    <a:lnTo>
                      <a:pt x="0" y="94"/>
                    </a:lnTo>
                    <a:lnTo>
                      <a:pt x="97" y="159"/>
                    </a:lnTo>
                    <a:lnTo>
                      <a:pt x="79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49" name="Freeform 190"/>
              <p:cNvSpPr>
                <a:spLocks/>
              </p:cNvSpPr>
              <p:nvPr/>
            </p:nvSpPr>
            <p:spPr bwMode="auto">
              <a:xfrm>
                <a:off x="2626" y="2018"/>
                <a:ext cx="48" cy="80"/>
              </a:xfrm>
              <a:custGeom>
                <a:avLst/>
                <a:gdLst>
                  <a:gd name="T0" fmla="*/ 0 w 97"/>
                  <a:gd name="T1" fmla="*/ 0 h 159"/>
                  <a:gd name="T2" fmla="*/ 0 w 97"/>
                  <a:gd name="T3" fmla="*/ 47 h 159"/>
                  <a:gd name="T4" fmla="*/ 48 w 97"/>
                  <a:gd name="T5" fmla="*/ 80 h 159"/>
                  <a:gd name="T6" fmla="*/ 39 w 97"/>
                  <a:gd name="T7" fmla="*/ 24 h 159"/>
                  <a:gd name="T8" fmla="*/ 0 w 97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0" y="0"/>
                    </a:moveTo>
                    <a:lnTo>
                      <a:pt x="0" y="94"/>
                    </a:lnTo>
                    <a:lnTo>
                      <a:pt x="97" y="159"/>
                    </a:lnTo>
                    <a:lnTo>
                      <a:pt x="79" y="4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0" name="Freeform 191"/>
              <p:cNvSpPr>
                <a:spLocks/>
              </p:cNvSpPr>
              <p:nvPr/>
            </p:nvSpPr>
            <p:spPr bwMode="auto">
              <a:xfrm>
                <a:off x="2691" y="2128"/>
                <a:ext cx="49" cy="79"/>
              </a:xfrm>
              <a:custGeom>
                <a:avLst/>
                <a:gdLst>
                  <a:gd name="T0" fmla="*/ 0 w 97"/>
                  <a:gd name="T1" fmla="*/ 0 h 159"/>
                  <a:gd name="T2" fmla="*/ 0 w 97"/>
                  <a:gd name="T3" fmla="*/ 46 h 159"/>
                  <a:gd name="T4" fmla="*/ 49 w 97"/>
                  <a:gd name="T5" fmla="*/ 79 h 159"/>
                  <a:gd name="T6" fmla="*/ 39 w 97"/>
                  <a:gd name="T7" fmla="*/ 24 h 159"/>
                  <a:gd name="T8" fmla="*/ 0 w 97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0" y="0"/>
                    </a:moveTo>
                    <a:lnTo>
                      <a:pt x="0" y="93"/>
                    </a:lnTo>
                    <a:lnTo>
                      <a:pt x="97" y="159"/>
                    </a:lnTo>
                    <a:lnTo>
                      <a:pt x="78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1" name="Freeform 192"/>
              <p:cNvSpPr>
                <a:spLocks/>
              </p:cNvSpPr>
              <p:nvPr/>
            </p:nvSpPr>
            <p:spPr bwMode="auto">
              <a:xfrm>
                <a:off x="2691" y="2128"/>
                <a:ext cx="49" cy="79"/>
              </a:xfrm>
              <a:custGeom>
                <a:avLst/>
                <a:gdLst>
                  <a:gd name="T0" fmla="*/ 0 w 97"/>
                  <a:gd name="T1" fmla="*/ 0 h 159"/>
                  <a:gd name="T2" fmla="*/ 0 w 97"/>
                  <a:gd name="T3" fmla="*/ 46 h 159"/>
                  <a:gd name="T4" fmla="*/ 49 w 97"/>
                  <a:gd name="T5" fmla="*/ 79 h 159"/>
                  <a:gd name="T6" fmla="*/ 39 w 97"/>
                  <a:gd name="T7" fmla="*/ 24 h 159"/>
                  <a:gd name="T8" fmla="*/ 0 w 97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0" y="0"/>
                    </a:moveTo>
                    <a:lnTo>
                      <a:pt x="0" y="93"/>
                    </a:lnTo>
                    <a:lnTo>
                      <a:pt x="97" y="159"/>
                    </a:lnTo>
                    <a:lnTo>
                      <a:pt x="78" y="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2" name="Freeform 193"/>
              <p:cNvSpPr>
                <a:spLocks/>
              </p:cNvSpPr>
              <p:nvPr/>
            </p:nvSpPr>
            <p:spPr bwMode="auto">
              <a:xfrm>
                <a:off x="2758" y="2239"/>
                <a:ext cx="47" cy="78"/>
              </a:xfrm>
              <a:custGeom>
                <a:avLst/>
                <a:gdLst>
                  <a:gd name="T0" fmla="*/ 0 w 96"/>
                  <a:gd name="T1" fmla="*/ 0 h 157"/>
                  <a:gd name="T2" fmla="*/ 0 w 96"/>
                  <a:gd name="T3" fmla="*/ 45 h 157"/>
                  <a:gd name="T4" fmla="*/ 47 w 96"/>
                  <a:gd name="T5" fmla="*/ 78 h 157"/>
                  <a:gd name="T6" fmla="*/ 39 w 96"/>
                  <a:gd name="T7" fmla="*/ 23 h 157"/>
                  <a:gd name="T8" fmla="*/ 0 w 96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91"/>
                    </a:lnTo>
                    <a:lnTo>
                      <a:pt x="96" y="157"/>
                    </a:lnTo>
                    <a:lnTo>
                      <a:pt x="8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3" name="Freeform 194"/>
              <p:cNvSpPr>
                <a:spLocks/>
              </p:cNvSpPr>
              <p:nvPr/>
            </p:nvSpPr>
            <p:spPr bwMode="auto">
              <a:xfrm>
                <a:off x="2758" y="2239"/>
                <a:ext cx="47" cy="78"/>
              </a:xfrm>
              <a:custGeom>
                <a:avLst/>
                <a:gdLst>
                  <a:gd name="T0" fmla="*/ 0 w 96"/>
                  <a:gd name="T1" fmla="*/ 0 h 157"/>
                  <a:gd name="T2" fmla="*/ 0 w 96"/>
                  <a:gd name="T3" fmla="*/ 45 h 157"/>
                  <a:gd name="T4" fmla="*/ 47 w 96"/>
                  <a:gd name="T5" fmla="*/ 78 h 157"/>
                  <a:gd name="T6" fmla="*/ 39 w 96"/>
                  <a:gd name="T7" fmla="*/ 23 h 157"/>
                  <a:gd name="T8" fmla="*/ 0 w 96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91"/>
                    </a:lnTo>
                    <a:lnTo>
                      <a:pt x="96" y="157"/>
                    </a:lnTo>
                    <a:lnTo>
                      <a:pt x="80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4" name="Freeform 195"/>
              <p:cNvSpPr>
                <a:spLocks/>
              </p:cNvSpPr>
              <p:nvPr/>
            </p:nvSpPr>
            <p:spPr bwMode="auto">
              <a:xfrm>
                <a:off x="3158" y="2022"/>
                <a:ext cx="50" cy="79"/>
              </a:xfrm>
              <a:custGeom>
                <a:avLst/>
                <a:gdLst>
                  <a:gd name="T0" fmla="*/ 50 w 99"/>
                  <a:gd name="T1" fmla="*/ 0 h 159"/>
                  <a:gd name="T2" fmla="*/ 6 w 99"/>
                  <a:gd name="T3" fmla="*/ 23 h 159"/>
                  <a:gd name="T4" fmla="*/ 0 w 99"/>
                  <a:gd name="T5" fmla="*/ 79 h 159"/>
                  <a:gd name="T6" fmla="*/ 46 w 99"/>
                  <a:gd name="T7" fmla="*/ 44 h 159"/>
                  <a:gd name="T8" fmla="*/ 50 w 99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9">
                    <a:moveTo>
                      <a:pt x="99" y="0"/>
                    </a:moveTo>
                    <a:lnTo>
                      <a:pt x="12" y="47"/>
                    </a:lnTo>
                    <a:lnTo>
                      <a:pt x="0" y="159"/>
                    </a:lnTo>
                    <a:lnTo>
                      <a:pt x="92" y="8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5" name="Freeform 196"/>
              <p:cNvSpPr>
                <a:spLocks/>
              </p:cNvSpPr>
              <p:nvPr/>
            </p:nvSpPr>
            <p:spPr bwMode="auto">
              <a:xfrm>
                <a:off x="3158" y="2022"/>
                <a:ext cx="50" cy="79"/>
              </a:xfrm>
              <a:custGeom>
                <a:avLst/>
                <a:gdLst>
                  <a:gd name="T0" fmla="*/ 50 w 99"/>
                  <a:gd name="T1" fmla="*/ 0 h 159"/>
                  <a:gd name="T2" fmla="*/ 6 w 99"/>
                  <a:gd name="T3" fmla="*/ 23 h 159"/>
                  <a:gd name="T4" fmla="*/ 0 w 99"/>
                  <a:gd name="T5" fmla="*/ 79 h 159"/>
                  <a:gd name="T6" fmla="*/ 46 w 99"/>
                  <a:gd name="T7" fmla="*/ 44 h 159"/>
                  <a:gd name="T8" fmla="*/ 50 w 99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9">
                    <a:moveTo>
                      <a:pt x="99" y="0"/>
                    </a:moveTo>
                    <a:lnTo>
                      <a:pt x="12" y="47"/>
                    </a:lnTo>
                    <a:lnTo>
                      <a:pt x="0" y="159"/>
                    </a:lnTo>
                    <a:lnTo>
                      <a:pt x="92" y="89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6" name="Freeform 197"/>
              <p:cNvSpPr>
                <a:spLocks/>
              </p:cNvSpPr>
              <p:nvPr/>
            </p:nvSpPr>
            <p:spPr bwMode="auto">
              <a:xfrm>
                <a:off x="3092" y="2130"/>
                <a:ext cx="49" cy="80"/>
              </a:xfrm>
              <a:custGeom>
                <a:avLst/>
                <a:gdLst>
                  <a:gd name="T0" fmla="*/ 49 w 97"/>
                  <a:gd name="T1" fmla="*/ 0 h 159"/>
                  <a:gd name="T2" fmla="*/ 7 w 97"/>
                  <a:gd name="T3" fmla="*/ 22 h 159"/>
                  <a:gd name="T4" fmla="*/ 0 w 97"/>
                  <a:gd name="T5" fmla="*/ 80 h 159"/>
                  <a:gd name="T6" fmla="*/ 46 w 97"/>
                  <a:gd name="T7" fmla="*/ 45 h 159"/>
                  <a:gd name="T8" fmla="*/ 49 w 97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97" y="0"/>
                    </a:moveTo>
                    <a:lnTo>
                      <a:pt x="14" y="44"/>
                    </a:lnTo>
                    <a:lnTo>
                      <a:pt x="0" y="159"/>
                    </a:lnTo>
                    <a:lnTo>
                      <a:pt x="92" y="89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7" name="Freeform 198"/>
              <p:cNvSpPr>
                <a:spLocks/>
              </p:cNvSpPr>
              <p:nvPr/>
            </p:nvSpPr>
            <p:spPr bwMode="auto">
              <a:xfrm>
                <a:off x="3092" y="2130"/>
                <a:ext cx="49" cy="80"/>
              </a:xfrm>
              <a:custGeom>
                <a:avLst/>
                <a:gdLst>
                  <a:gd name="T0" fmla="*/ 49 w 97"/>
                  <a:gd name="T1" fmla="*/ 0 h 159"/>
                  <a:gd name="T2" fmla="*/ 7 w 97"/>
                  <a:gd name="T3" fmla="*/ 22 h 159"/>
                  <a:gd name="T4" fmla="*/ 0 w 97"/>
                  <a:gd name="T5" fmla="*/ 80 h 159"/>
                  <a:gd name="T6" fmla="*/ 46 w 97"/>
                  <a:gd name="T7" fmla="*/ 45 h 159"/>
                  <a:gd name="T8" fmla="*/ 49 w 97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59">
                    <a:moveTo>
                      <a:pt x="97" y="0"/>
                    </a:moveTo>
                    <a:lnTo>
                      <a:pt x="14" y="44"/>
                    </a:lnTo>
                    <a:lnTo>
                      <a:pt x="0" y="159"/>
                    </a:lnTo>
                    <a:lnTo>
                      <a:pt x="92" y="89"/>
                    </a:lnTo>
                    <a:lnTo>
                      <a:pt x="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8" name="Freeform 199"/>
              <p:cNvSpPr>
                <a:spLocks/>
              </p:cNvSpPr>
              <p:nvPr/>
            </p:nvSpPr>
            <p:spPr bwMode="auto">
              <a:xfrm>
                <a:off x="3024" y="2239"/>
                <a:ext cx="49" cy="80"/>
              </a:xfrm>
              <a:custGeom>
                <a:avLst/>
                <a:gdLst>
                  <a:gd name="T0" fmla="*/ 49 w 97"/>
                  <a:gd name="T1" fmla="*/ 0 h 161"/>
                  <a:gd name="T2" fmla="*/ 7 w 97"/>
                  <a:gd name="T3" fmla="*/ 24 h 161"/>
                  <a:gd name="T4" fmla="*/ 0 w 97"/>
                  <a:gd name="T5" fmla="*/ 80 h 161"/>
                  <a:gd name="T6" fmla="*/ 46 w 97"/>
                  <a:gd name="T7" fmla="*/ 45 h 161"/>
                  <a:gd name="T8" fmla="*/ 49 w 97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61">
                    <a:moveTo>
                      <a:pt x="97" y="0"/>
                    </a:moveTo>
                    <a:lnTo>
                      <a:pt x="14" y="49"/>
                    </a:lnTo>
                    <a:lnTo>
                      <a:pt x="0" y="161"/>
                    </a:lnTo>
                    <a:lnTo>
                      <a:pt x="92" y="9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59" name="Freeform 200"/>
              <p:cNvSpPr>
                <a:spLocks/>
              </p:cNvSpPr>
              <p:nvPr/>
            </p:nvSpPr>
            <p:spPr bwMode="auto">
              <a:xfrm>
                <a:off x="3024" y="2239"/>
                <a:ext cx="49" cy="80"/>
              </a:xfrm>
              <a:custGeom>
                <a:avLst/>
                <a:gdLst>
                  <a:gd name="T0" fmla="*/ 49 w 97"/>
                  <a:gd name="T1" fmla="*/ 0 h 161"/>
                  <a:gd name="T2" fmla="*/ 7 w 97"/>
                  <a:gd name="T3" fmla="*/ 24 h 161"/>
                  <a:gd name="T4" fmla="*/ 0 w 97"/>
                  <a:gd name="T5" fmla="*/ 80 h 161"/>
                  <a:gd name="T6" fmla="*/ 46 w 97"/>
                  <a:gd name="T7" fmla="*/ 45 h 161"/>
                  <a:gd name="T8" fmla="*/ 49 w 97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61">
                    <a:moveTo>
                      <a:pt x="97" y="0"/>
                    </a:moveTo>
                    <a:lnTo>
                      <a:pt x="14" y="49"/>
                    </a:lnTo>
                    <a:lnTo>
                      <a:pt x="0" y="161"/>
                    </a:lnTo>
                    <a:lnTo>
                      <a:pt x="92" y="91"/>
                    </a:lnTo>
                    <a:lnTo>
                      <a:pt x="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0" name="Freeform 201"/>
              <p:cNvSpPr>
                <a:spLocks/>
              </p:cNvSpPr>
              <p:nvPr/>
            </p:nvSpPr>
            <p:spPr bwMode="auto">
              <a:xfrm>
                <a:off x="3397" y="2476"/>
                <a:ext cx="96" cy="43"/>
              </a:xfrm>
              <a:custGeom>
                <a:avLst/>
                <a:gdLst>
                  <a:gd name="T0" fmla="*/ 96 w 193"/>
                  <a:gd name="T1" fmla="*/ 24 h 86"/>
                  <a:gd name="T2" fmla="*/ 54 w 193"/>
                  <a:gd name="T3" fmla="*/ 0 h 86"/>
                  <a:gd name="T4" fmla="*/ 0 w 193"/>
                  <a:gd name="T5" fmla="*/ 24 h 86"/>
                  <a:gd name="T6" fmla="*/ 54 w 193"/>
                  <a:gd name="T7" fmla="*/ 43 h 86"/>
                  <a:gd name="T8" fmla="*/ 96 w 193"/>
                  <a:gd name="T9" fmla="*/ 24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86">
                    <a:moveTo>
                      <a:pt x="193" y="47"/>
                    </a:moveTo>
                    <a:lnTo>
                      <a:pt x="109" y="0"/>
                    </a:lnTo>
                    <a:lnTo>
                      <a:pt x="0" y="47"/>
                    </a:lnTo>
                    <a:lnTo>
                      <a:pt x="109" y="86"/>
                    </a:lnTo>
                    <a:lnTo>
                      <a:pt x="193" y="4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1" name="Freeform 202"/>
              <p:cNvSpPr>
                <a:spLocks/>
              </p:cNvSpPr>
              <p:nvPr/>
            </p:nvSpPr>
            <p:spPr bwMode="auto">
              <a:xfrm>
                <a:off x="3397" y="2476"/>
                <a:ext cx="96" cy="43"/>
              </a:xfrm>
              <a:custGeom>
                <a:avLst/>
                <a:gdLst>
                  <a:gd name="T0" fmla="*/ 96 w 193"/>
                  <a:gd name="T1" fmla="*/ 24 h 86"/>
                  <a:gd name="T2" fmla="*/ 54 w 193"/>
                  <a:gd name="T3" fmla="*/ 0 h 86"/>
                  <a:gd name="T4" fmla="*/ 0 w 193"/>
                  <a:gd name="T5" fmla="*/ 24 h 86"/>
                  <a:gd name="T6" fmla="*/ 54 w 193"/>
                  <a:gd name="T7" fmla="*/ 43 h 86"/>
                  <a:gd name="T8" fmla="*/ 96 w 193"/>
                  <a:gd name="T9" fmla="*/ 24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86">
                    <a:moveTo>
                      <a:pt x="193" y="47"/>
                    </a:moveTo>
                    <a:lnTo>
                      <a:pt x="109" y="0"/>
                    </a:lnTo>
                    <a:lnTo>
                      <a:pt x="0" y="47"/>
                    </a:lnTo>
                    <a:lnTo>
                      <a:pt x="109" y="86"/>
                    </a:lnTo>
                    <a:lnTo>
                      <a:pt x="193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2" name="Freeform 203"/>
              <p:cNvSpPr>
                <a:spLocks/>
              </p:cNvSpPr>
              <p:nvPr/>
            </p:nvSpPr>
            <p:spPr bwMode="auto">
              <a:xfrm>
                <a:off x="3265" y="2476"/>
                <a:ext cx="96" cy="43"/>
              </a:xfrm>
              <a:custGeom>
                <a:avLst/>
                <a:gdLst>
                  <a:gd name="T0" fmla="*/ 96 w 192"/>
                  <a:gd name="T1" fmla="*/ 23 h 86"/>
                  <a:gd name="T2" fmla="*/ 54 w 192"/>
                  <a:gd name="T3" fmla="*/ 0 h 86"/>
                  <a:gd name="T4" fmla="*/ 0 w 192"/>
                  <a:gd name="T5" fmla="*/ 23 h 86"/>
                  <a:gd name="T6" fmla="*/ 54 w 192"/>
                  <a:gd name="T7" fmla="*/ 43 h 86"/>
                  <a:gd name="T8" fmla="*/ 96 w 192"/>
                  <a:gd name="T9" fmla="*/ 23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86">
                    <a:moveTo>
                      <a:pt x="192" y="45"/>
                    </a:moveTo>
                    <a:lnTo>
                      <a:pt x="107" y="0"/>
                    </a:lnTo>
                    <a:lnTo>
                      <a:pt x="0" y="45"/>
                    </a:lnTo>
                    <a:lnTo>
                      <a:pt x="107" y="86"/>
                    </a:lnTo>
                    <a:lnTo>
                      <a:pt x="192" y="4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3" name="Freeform 204"/>
              <p:cNvSpPr>
                <a:spLocks/>
              </p:cNvSpPr>
              <p:nvPr/>
            </p:nvSpPr>
            <p:spPr bwMode="auto">
              <a:xfrm>
                <a:off x="3265" y="2476"/>
                <a:ext cx="96" cy="43"/>
              </a:xfrm>
              <a:custGeom>
                <a:avLst/>
                <a:gdLst>
                  <a:gd name="T0" fmla="*/ 96 w 192"/>
                  <a:gd name="T1" fmla="*/ 23 h 86"/>
                  <a:gd name="T2" fmla="*/ 54 w 192"/>
                  <a:gd name="T3" fmla="*/ 0 h 86"/>
                  <a:gd name="T4" fmla="*/ 0 w 192"/>
                  <a:gd name="T5" fmla="*/ 23 h 86"/>
                  <a:gd name="T6" fmla="*/ 54 w 192"/>
                  <a:gd name="T7" fmla="*/ 43 h 86"/>
                  <a:gd name="T8" fmla="*/ 96 w 192"/>
                  <a:gd name="T9" fmla="*/ 23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86">
                    <a:moveTo>
                      <a:pt x="192" y="45"/>
                    </a:moveTo>
                    <a:lnTo>
                      <a:pt x="107" y="0"/>
                    </a:lnTo>
                    <a:lnTo>
                      <a:pt x="0" y="45"/>
                    </a:lnTo>
                    <a:lnTo>
                      <a:pt x="107" y="86"/>
                    </a:lnTo>
                    <a:lnTo>
                      <a:pt x="192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4" name="Freeform 205"/>
              <p:cNvSpPr>
                <a:spLocks/>
              </p:cNvSpPr>
              <p:nvPr/>
            </p:nvSpPr>
            <p:spPr bwMode="auto">
              <a:xfrm>
                <a:off x="3131" y="2475"/>
                <a:ext cx="96" cy="44"/>
              </a:xfrm>
              <a:custGeom>
                <a:avLst/>
                <a:gdLst>
                  <a:gd name="T0" fmla="*/ 96 w 193"/>
                  <a:gd name="T1" fmla="*/ 24 h 88"/>
                  <a:gd name="T2" fmla="*/ 54 w 193"/>
                  <a:gd name="T3" fmla="*/ 0 h 88"/>
                  <a:gd name="T4" fmla="*/ 0 w 193"/>
                  <a:gd name="T5" fmla="*/ 24 h 88"/>
                  <a:gd name="T6" fmla="*/ 54 w 193"/>
                  <a:gd name="T7" fmla="*/ 44 h 88"/>
                  <a:gd name="T8" fmla="*/ 96 w 193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88">
                    <a:moveTo>
                      <a:pt x="193" y="47"/>
                    </a:moveTo>
                    <a:lnTo>
                      <a:pt x="109" y="0"/>
                    </a:lnTo>
                    <a:lnTo>
                      <a:pt x="0" y="47"/>
                    </a:lnTo>
                    <a:lnTo>
                      <a:pt x="109" y="88"/>
                    </a:lnTo>
                    <a:lnTo>
                      <a:pt x="193" y="4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5" name="Freeform 206"/>
              <p:cNvSpPr>
                <a:spLocks/>
              </p:cNvSpPr>
              <p:nvPr/>
            </p:nvSpPr>
            <p:spPr bwMode="auto">
              <a:xfrm>
                <a:off x="3131" y="2475"/>
                <a:ext cx="96" cy="44"/>
              </a:xfrm>
              <a:custGeom>
                <a:avLst/>
                <a:gdLst>
                  <a:gd name="T0" fmla="*/ 96 w 193"/>
                  <a:gd name="T1" fmla="*/ 24 h 88"/>
                  <a:gd name="T2" fmla="*/ 54 w 193"/>
                  <a:gd name="T3" fmla="*/ 0 h 88"/>
                  <a:gd name="T4" fmla="*/ 0 w 193"/>
                  <a:gd name="T5" fmla="*/ 24 h 88"/>
                  <a:gd name="T6" fmla="*/ 54 w 193"/>
                  <a:gd name="T7" fmla="*/ 44 h 88"/>
                  <a:gd name="T8" fmla="*/ 96 w 193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88">
                    <a:moveTo>
                      <a:pt x="193" y="47"/>
                    </a:moveTo>
                    <a:lnTo>
                      <a:pt x="109" y="0"/>
                    </a:lnTo>
                    <a:lnTo>
                      <a:pt x="0" y="47"/>
                    </a:lnTo>
                    <a:lnTo>
                      <a:pt x="109" y="88"/>
                    </a:lnTo>
                    <a:lnTo>
                      <a:pt x="193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6" name="Freeform 207"/>
              <p:cNvSpPr>
                <a:spLocks/>
              </p:cNvSpPr>
              <p:nvPr/>
            </p:nvSpPr>
            <p:spPr bwMode="auto">
              <a:xfrm>
                <a:off x="2627" y="2895"/>
                <a:ext cx="47" cy="81"/>
              </a:xfrm>
              <a:custGeom>
                <a:avLst/>
                <a:gdLst>
                  <a:gd name="T0" fmla="*/ 0 w 95"/>
                  <a:gd name="T1" fmla="*/ 81 h 162"/>
                  <a:gd name="T2" fmla="*/ 42 w 95"/>
                  <a:gd name="T3" fmla="*/ 58 h 162"/>
                  <a:gd name="T4" fmla="*/ 47 w 95"/>
                  <a:gd name="T5" fmla="*/ 0 h 162"/>
                  <a:gd name="T6" fmla="*/ 2 w 95"/>
                  <a:gd name="T7" fmla="*/ 35 h 162"/>
                  <a:gd name="T8" fmla="*/ 0 w 95"/>
                  <a:gd name="T9" fmla="*/ 8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62">
                    <a:moveTo>
                      <a:pt x="0" y="162"/>
                    </a:moveTo>
                    <a:lnTo>
                      <a:pt x="84" y="115"/>
                    </a:lnTo>
                    <a:lnTo>
                      <a:pt x="95" y="0"/>
                    </a:lnTo>
                    <a:lnTo>
                      <a:pt x="4" y="7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7" name="Freeform 208"/>
              <p:cNvSpPr>
                <a:spLocks/>
              </p:cNvSpPr>
              <p:nvPr/>
            </p:nvSpPr>
            <p:spPr bwMode="auto">
              <a:xfrm>
                <a:off x="2627" y="2895"/>
                <a:ext cx="47" cy="81"/>
              </a:xfrm>
              <a:custGeom>
                <a:avLst/>
                <a:gdLst>
                  <a:gd name="T0" fmla="*/ 0 w 95"/>
                  <a:gd name="T1" fmla="*/ 81 h 162"/>
                  <a:gd name="T2" fmla="*/ 42 w 95"/>
                  <a:gd name="T3" fmla="*/ 58 h 162"/>
                  <a:gd name="T4" fmla="*/ 47 w 95"/>
                  <a:gd name="T5" fmla="*/ 0 h 162"/>
                  <a:gd name="T6" fmla="*/ 2 w 95"/>
                  <a:gd name="T7" fmla="*/ 35 h 162"/>
                  <a:gd name="T8" fmla="*/ 0 w 95"/>
                  <a:gd name="T9" fmla="*/ 8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62">
                    <a:moveTo>
                      <a:pt x="0" y="162"/>
                    </a:moveTo>
                    <a:lnTo>
                      <a:pt x="84" y="115"/>
                    </a:lnTo>
                    <a:lnTo>
                      <a:pt x="95" y="0"/>
                    </a:lnTo>
                    <a:lnTo>
                      <a:pt x="4" y="70"/>
                    </a:lnTo>
                    <a:lnTo>
                      <a:pt x="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8" name="Freeform 209"/>
              <p:cNvSpPr>
                <a:spLocks/>
              </p:cNvSpPr>
              <p:nvPr/>
            </p:nvSpPr>
            <p:spPr bwMode="auto">
              <a:xfrm>
                <a:off x="2692" y="2786"/>
                <a:ext cx="48" cy="81"/>
              </a:xfrm>
              <a:custGeom>
                <a:avLst/>
                <a:gdLst>
                  <a:gd name="T0" fmla="*/ 0 w 96"/>
                  <a:gd name="T1" fmla="*/ 81 h 162"/>
                  <a:gd name="T2" fmla="*/ 42 w 96"/>
                  <a:gd name="T3" fmla="*/ 58 h 162"/>
                  <a:gd name="T4" fmla="*/ 48 w 96"/>
                  <a:gd name="T5" fmla="*/ 0 h 162"/>
                  <a:gd name="T6" fmla="*/ 2 w 96"/>
                  <a:gd name="T7" fmla="*/ 36 h 162"/>
                  <a:gd name="T8" fmla="*/ 0 w 96"/>
                  <a:gd name="T9" fmla="*/ 8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62">
                    <a:moveTo>
                      <a:pt x="0" y="162"/>
                    </a:moveTo>
                    <a:lnTo>
                      <a:pt x="84" y="115"/>
                    </a:lnTo>
                    <a:lnTo>
                      <a:pt x="96" y="0"/>
                    </a:lnTo>
                    <a:lnTo>
                      <a:pt x="4" y="71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69" name="Freeform 210"/>
              <p:cNvSpPr>
                <a:spLocks/>
              </p:cNvSpPr>
              <p:nvPr/>
            </p:nvSpPr>
            <p:spPr bwMode="auto">
              <a:xfrm>
                <a:off x="2692" y="2786"/>
                <a:ext cx="48" cy="81"/>
              </a:xfrm>
              <a:custGeom>
                <a:avLst/>
                <a:gdLst>
                  <a:gd name="T0" fmla="*/ 0 w 96"/>
                  <a:gd name="T1" fmla="*/ 81 h 162"/>
                  <a:gd name="T2" fmla="*/ 42 w 96"/>
                  <a:gd name="T3" fmla="*/ 58 h 162"/>
                  <a:gd name="T4" fmla="*/ 48 w 96"/>
                  <a:gd name="T5" fmla="*/ 0 h 162"/>
                  <a:gd name="T6" fmla="*/ 2 w 96"/>
                  <a:gd name="T7" fmla="*/ 36 h 162"/>
                  <a:gd name="T8" fmla="*/ 0 w 96"/>
                  <a:gd name="T9" fmla="*/ 8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62">
                    <a:moveTo>
                      <a:pt x="0" y="162"/>
                    </a:moveTo>
                    <a:lnTo>
                      <a:pt x="84" y="115"/>
                    </a:lnTo>
                    <a:lnTo>
                      <a:pt x="96" y="0"/>
                    </a:lnTo>
                    <a:lnTo>
                      <a:pt x="4" y="71"/>
                    </a:lnTo>
                    <a:lnTo>
                      <a:pt x="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0" name="Freeform 211"/>
              <p:cNvSpPr>
                <a:spLocks/>
              </p:cNvSpPr>
              <p:nvPr/>
            </p:nvSpPr>
            <p:spPr bwMode="auto">
              <a:xfrm>
                <a:off x="2758" y="2678"/>
                <a:ext cx="47" cy="79"/>
              </a:xfrm>
              <a:custGeom>
                <a:avLst/>
                <a:gdLst>
                  <a:gd name="T0" fmla="*/ 0 w 96"/>
                  <a:gd name="T1" fmla="*/ 79 h 159"/>
                  <a:gd name="T2" fmla="*/ 42 w 96"/>
                  <a:gd name="T3" fmla="*/ 56 h 159"/>
                  <a:gd name="T4" fmla="*/ 47 w 96"/>
                  <a:gd name="T5" fmla="*/ 0 h 159"/>
                  <a:gd name="T6" fmla="*/ 2 w 96"/>
                  <a:gd name="T7" fmla="*/ 35 h 159"/>
                  <a:gd name="T8" fmla="*/ 0 w 96"/>
                  <a:gd name="T9" fmla="*/ 79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59">
                    <a:moveTo>
                      <a:pt x="0" y="159"/>
                    </a:moveTo>
                    <a:lnTo>
                      <a:pt x="85" y="112"/>
                    </a:lnTo>
                    <a:lnTo>
                      <a:pt x="96" y="0"/>
                    </a:lnTo>
                    <a:lnTo>
                      <a:pt x="5" y="7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1" name="Freeform 212"/>
              <p:cNvSpPr>
                <a:spLocks/>
              </p:cNvSpPr>
              <p:nvPr/>
            </p:nvSpPr>
            <p:spPr bwMode="auto">
              <a:xfrm>
                <a:off x="2758" y="2678"/>
                <a:ext cx="47" cy="79"/>
              </a:xfrm>
              <a:custGeom>
                <a:avLst/>
                <a:gdLst>
                  <a:gd name="T0" fmla="*/ 0 w 96"/>
                  <a:gd name="T1" fmla="*/ 79 h 159"/>
                  <a:gd name="T2" fmla="*/ 42 w 96"/>
                  <a:gd name="T3" fmla="*/ 56 h 159"/>
                  <a:gd name="T4" fmla="*/ 47 w 96"/>
                  <a:gd name="T5" fmla="*/ 0 h 159"/>
                  <a:gd name="T6" fmla="*/ 2 w 96"/>
                  <a:gd name="T7" fmla="*/ 35 h 159"/>
                  <a:gd name="T8" fmla="*/ 0 w 96"/>
                  <a:gd name="T9" fmla="*/ 79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59">
                    <a:moveTo>
                      <a:pt x="0" y="159"/>
                    </a:moveTo>
                    <a:lnTo>
                      <a:pt x="85" y="112"/>
                    </a:lnTo>
                    <a:lnTo>
                      <a:pt x="96" y="0"/>
                    </a:lnTo>
                    <a:lnTo>
                      <a:pt x="5" y="70"/>
                    </a:lnTo>
                    <a:lnTo>
                      <a:pt x="0" y="1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2" name="Freeform 213"/>
              <p:cNvSpPr>
                <a:spLocks/>
              </p:cNvSpPr>
              <p:nvPr/>
            </p:nvSpPr>
            <p:spPr bwMode="auto">
              <a:xfrm>
                <a:off x="3150" y="2898"/>
                <a:ext cx="48" cy="78"/>
              </a:xfrm>
              <a:custGeom>
                <a:avLst/>
                <a:gdLst>
                  <a:gd name="T0" fmla="*/ 48 w 95"/>
                  <a:gd name="T1" fmla="*/ 78 h 157"/>
                  <a:gd name="T2" fmla="*/ 48 w 95"/>
                  <a:gd name="T3" fmla="*/ 33 h 157"/>
                  <a:gd name="T4" fmla="*/ 0 w 95"/>
                  <a:gd name="T5" fmla="*/ 0 h 157"/>
                  <a:gd name="T6" fmla="*/ 8 w 95"/>
                  <a:gd name="T7" fmla="*/ 54 h 157"/>
                  <a:gd name="T8" fmla="*/ 48 w 95"/>
                  <a:gd name="T9" fmla="*/ 78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57">
                    <a:moveTo>
                      <a:pt x="95" y="157"/>
                    </a:moveTo>
                    <a:lnTo>
                      <a:pt x="95" y="66"/>
                    </a:lnTo>
                    <a:lnTo>
                      <a:pt x="0" y="0"/>
                    </a:lnTo>
                    <a:lnTo>
                      <a:pt x="15" y="108"/>
                    </a:lnTo>
                    <a:lnTo>
                      <a:pt x="95" y="15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3" name="Freeform 214"/>
              <p:cNvSpPr>
                <a:spLocks/>
              </p:cNvSpPr>
              <p:nvPr/>
            </p:nvSpPr>
            <p:spPr bwMode="auto">
              <a:xfrm>
                <a:off x="3150" y="2898"/>
                <a:ext cx="48" cy="78"/>
              </a:xfrm>
              <a:custGeom>
                <a:avLst/>
                <a:gdLst>
                  <a:gd name="T0" fmla="*/ 48 w 95"/>
                  <a:gd name="T1" fmla="*/ 78 h 157"/>
                  <a:gd name="T2" fmla="*/ 48 w 95"/>
                  <a:gd name="T3" fmla="*/ 33 h 157"/>
                  <a:gd name="T4" fmla="*/ 0 w 95"/>
                  <a:gd name="T5" fmla="*/ 0 h 157"/>
                  <a:gd name="T6" fmla="*/ 8 w 95"/>
                  <a:gd name="T7" fmla="*/ 54 h 157"/>
                  <a:gd name="T8" fmla="*/ 48 w 95"/>
                  <a:gd name="T9" fmla="*/ 78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57">
                    <a:moveTo>
                      <a:pt x="95" y="157"/>
                    </a:moveTo>
                    <a:lnTo>
                      <a:pt x="95" y="66"/>
                    </a:lnTo>
                    <a:lnTo>
                      <a:pt x="0" y="0"/>
                    </a:lnTo>
                    <a:lnTo>
                      <a:pt x="15" y="108"/>
                    </a:lnTo>
                    <a:lnTo>
                      <a:pt x="9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4" name="Freeform 215"/>
              <p:cNvSpPr>
                <a:spLocks/>
              </p:cNvSpPr>
              <p:nvPr/>
            </p:nvSpPr>
            <p:spPr bwMode="auto">
              <a:xfrm>
                <a:off x="3084" y="2789"/>
                <a:ext cx="50" cy="79"/>
              </a:xfrm>
              <a:custGeom>
                <a:avLst/>
                <a:gdLst>
                  <a:gd name="T0" fmla="*/ 48 w 99"/>
                  <a:gd name="T1" fmla="*/ 79 h 157"/>
                  <a:gd name="T2" fmla="*/ 50 w 99"/>
                  <a:gd name="T3" fmla="*/ 33 h 157"/>
                  <a:gd name="T4" fmla="*/ 0 w 99"/>
                  <a:gd name="T5" fmla="*/ 0 h 157"/>
                  <a:gd name="T6" fmla="*/ 9 w 99"/>
                  <a:gd name="T7" fmla="*/ 54 h 157"/>
                  <a:gd name="T8" fmla="*/ 48 w 99"/>
                  <a:gd name="T9" fmla="*/ 79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7">
                    <a:moveTo>
                      <a:pt x="95" y="157"/>
                    </a:moveTo>
                    <a:lnTo>
                      <a:pt x="99" y="66"/>
                    </a:lnTo>
                    <a:lnTo>
                      <a:pt x="0" y="0"/>
                    </a:lnTo>
                    <a:lnTo>
                      <a:pt x="17" y="108"/>
                    </a:lnTo>
                    <a:lnTo>
                      <a:pt x="95" y="15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5" name="Freeform 216"/>
              <p:cNvSpPr>
                <a:spLocks/>
              </p:cNvSpPr>
              <p:nvPr/>
            </p:nvSpPr>
            <p:spPr bwMode="auto">
              <a:xfrm>
                <a:off x="3084" y="2789"/>
                <a:ext cx="50" cy="79"/>
              </a:xfrm>
              <a:custGeom>
                <a:avLst/>
                <a:gdLst>
                  <a:gd name="T0" fmla="*/ 48 w 99"/>
                  <a:gd name="T1" fmla="*/ 79 h 157"/>
                  <a:gd name="T2" fmla="*/ 50 w 99"/>
                  <a:gd name="T3" fmla="*/ 33 h 157"/>
                  <a:gd name="T4" fmla="*/ 0 w 99"/>
                  <a:gd name="T5" fmla="*/ 0 h 157"/>
                  <a:gd name="T6" fmla="*/ 9 w 99"/>
                  <a:gd name="T7" fmla="*/ 54 h 157"/>
                  <a:gd name="T8" fmla="*/ 48 w 99"/>
                  <a:gd name="T9" fmla="*/ 79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7">
                    <a:moveTo>
                      <a:pt x="95" y="157"/>
                    </a:moveTo>
                    <a:lnTo>
                      <a:pt x="99" y="66"/>
                    </a:lnTo>
                    <a:lnTo>
                      <a:pt x="0" y="0"/>
                    </a:lnTo>
                    <a:lnTo>
                      <a:pt x="17" y="108"/>
                    </a:lnTo>
                    <a:lnTo>
                      <a:pt x="9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6" name="Freeform 217"/>
              <p:cNvSpPr>
                <a:spLocks/>
              </p:cNvSpPr>
              <p:nvPr/>
            </p:nvSpPr>
            <p:spPr bwMode="auto">
              <a:xfrm>
                <a:off x="3019" y="2678"/>
                <a:ext cx="49" cy="79"/>
              </a:xfrm>
              <a:custGeom>
                <a:avLst/>
                <a:gdLst>
                  <a:gd name="T0" fmla="*/ 47 w 99"/>
                  <a:gd name="T1" fmla="*/ 79 h 157"/>
                  <a:gd name="T2" fmla="*/ 49 w 99"/>
                  <a:gd name="T3" fmla="*/ 34 h 157"/>
                  <a:gd name="T4" fmla="*/ 0 w 99"/>
                  <a:gd name="T5" fmla="*/ 0 h 157"/>
                  <a:gd name="T6" fmla="*/ 8 w 99"/>
                  <a:gd name="T7" fmla="*/ 55 h 157"/>
                  <a:gd name="T8" fmla="*/ 47 w 99"/>
                  <a:gd name="T9" fmla="*/ 79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7">
                    <a:moveTo>
                      <a:pt x="95" y="157"/>
                    </a:moveTo>
                    <a:lnTo>
                      <a:pt x="99" y="68"/>
                    </a:lnTo>
                    <a:lnTo>
                      <a:pt x="0" y="0"/>
                    </a:lnTo>
                    <a:lnTo>
                      <a:pt x="17" y="110"/>
                    </a:lnTo>
                    <a:lnTo>
                      <a:pt x="95" y="15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7" name="Freeform 218"/>
              <p:cNvSpPr>
                <a:spLocks/>
              </p:cNvSpPr>
              <p:nvPr/>
            </p:nvSpPr>
            <p:spPr bwMode="auto">
              <a:xfrm>
                <a:off x="3019" y="2678"/>
                <a:ext cx="49" cy="79"/>
              </a:xfrm>
              <a:custGeom>
                <a:avLst/>
                <a:gdLst>
                  <a:gd name="T0" fmla="*/ 47 w 99"/>
                  <a:gd name="T1" fmla="*/ 79 h 157"/>
                  <a:gd name="T2" fmla="*/ 49 w 99"/>
                  <a:gd name="T3" fmla="*/ 34 h 157"/>
                  <a:gd name="T4" fmla="*/ 0 w 99"/>
                  <a:gd name="T5" fmla="*/ 0 h 157"/>
                  <a:gd name="T6" fmla="*/ 8 w 99"/>
                  <a:gd name="T7" fmla="*/ 55 h 157"/>
                  <a:gd name="T8" fmla="*/ 47 w 99"/>
                  <a:gd name="T9" fmla="*/ 79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7">
                    <a:moveTo>
                      <a:pt x="95" y="157"/>
                    </a:moveTo>
                    <a:lnTo>
                      <a:pt x="99" y="68"/>
                    </a:lnTo>
                    <a:lnTo>
                      <a:pt x="0" y="0"/>
                    </a:lnTo>
                    <a:lnTo>
                      <a:pt x="17" y="110"/>
                    </a:lnTo>
                    <a:lnTo>
                      <a:pt x="9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8" name="Freeform 219"/>
              <p:cNvSpPr>
                <a:spLocks/>
              </p:cNvSpPr>
              <p:nvPr/>
            </p:nvSpPr>
            <p:spPr bwMode="auto">
              <a:xfrm>
                <a:off x="3334" y="3193"/>
                <a:ext cx="58" cy="26"/>
              </a:xfrm>
              <a:custGeom>
                <a:avLst/>
                <a:gdLst>
                  <a:gd name="T0" fmla="*/ 0 w 115"/>
                  <a:gd name="T1" fmla="*/ 0 h 54"/>
                  <a:gd name="T2" fmla="*/ 58 w 115"/>
                  <a:gd name="T3" fmla="*/ 26 h 54"/>
                  <a:gd name="T4" fmla="*/ 12 w 115"/>
                  <a:gd name="T5" fmla="*/ 17 h 54"/>
                  <a:gd name="T6" fmla="*/ 0 w 115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54">
                    <a:moveTo>
                      <a:pt x="0" y="0"/>
                    </a:moveTo>
                    <a:lnTo>
                      <a:pt x="115" y="54"/>
                    </a:lnTo>
                    <a:lnTo>
                      <a:pt x="2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79" name="Freeform 220"/>
              <p:cNvSpPr>
                <a:spLocks/>
              </p:cNvSpPr>
              <p:nvPr/>
            </p:nvSpPr>
            <p:spPr bwMode="auto">
              <a:xfrm>
                <a:off x="3334" y="3193"/>
                <a:ext cx="58" cy="26"/>
              </a:xfrm>
              <a:custGeom>
                <a:avLst/>
                <a:gdLst>
                  <a:gd name="T0" fmla="*/ 0 w 115"/>
                  <a:gd name="T1" fmla="*/ 0 h 54"/>
                  <a:gd name="T2" fmla="*/ 58 w 115"/>
                  <a:gd name="T3" fmla="*/ 26 h 54"/>
                  <a:gd name="T4" fmla="*/ 12 w 115"/>
                  <a:gd name="T5" fmla="*/ 17 h 54"/>
                  <a:gd name="T6" fmla="*/ 0 w 115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54">
                    <a:moveTo>
                      <a:pt x="0" y="0"/>
                    </a:moveTo>
                    <a:lnTo>
                      <a:pt x="115" y="54"/>
                    </a:lnTo>
                    <a:lnTo>
                      <a:pt x="23" y="3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80" name="Freeform 221"/>
              <p:cNvSpPr>
                <a:spLocks/>
              </p:cNvSpPr>
              <p:nvPr/>
            </p:nvSpPr>
            <p:spPr bwMode="auto">
              <a:xfrm>
                <a:off x="3355" y="3227"/>
                <a:ext cx="46" cy="28"/>
              </a:xfrm>
              <a:custGeom>
                <a:avLst/>
                <a:gdLst>
                  <a:gd name="T0" fmla="*/ 0 w 92"/>
                  <a:gd name="T1" fmla="*/ 0 h 57"/>
                  <a:gd name="T2" fmla="*/ 46 w 92"/>
                  <a:gd name="T3" fmla="*/ 28 h 57"/>
                  <a:gd name="T4" fmla="*/ 11 w 92"/>
                  <a:gd name="T5" fmla="*/ 20 h 57"/>
                  <a:gd name="T6" fmla="*/ 0 w 92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57">
                    <a:moveTo>
                      <a:pt x="0" y="0"/>
                    </a:moveTo>
                    <a:lnTo>
                      <a:pt x="92" y="57"/>
                    </a:lnTo>
                    <a:lnTo>
                      <a:pt x="22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81" name="Freeform 222"/>
              <p:cNvSpPr>
                <a:spLocks/>
              </p:cNvSpPr>
              <p:nvPr/>
            </p:nvSpPr>
            <p:spPr bwMode="auto">
              <a:xfrm>
                <a:off x="3355" y="3227"/>
                <a:ext cx="46" cy="28"/>
              </a:xfrm>
              <a:custGeom>
                <a:avLst/>
                <a:gdLst>
                  <a:gd name="T0" fmla="*/ 0 w 92"/>
                  <a:gd name="T1" fmla="*/ 0 h 57"/>
                  <a:gd name="T2" fmla="*/ 46 w 92"/>
                  <a:gd name="T3" fmla="*/ 28 h 57"/>
                  <a:gd name="T4" fmla="*/ 11 w 92"/>
                  <a:gd name="T5" fmla="*/ 20 h 57"/>
                  <a:gd name="T6" fmla="*/ 0 w 92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57">
                    <a:moveTo>
                      <a:pt x="0" y="0"/>
                    </a:moveTo>
                    <a:lnTo>
                      <a:pt x="92" y="57"/>
                    </a:lnTo>
                    <a:lnTo>
                      <a:pt x="22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82" name="Freeform 223"/>
              <p:cNvSpPr>
                <a:spLocks/>
              </p:cNvSpPr>
              <p:nvPr/>
            </p:nvSpPr>
            <p:spPr bwMode="auto">
              <a:xfrm>
                <a:off x="3374" y="3258"/>
                <a:ext cx="33" cy="24"/>
              </a:xfrm>
              <a:custGeom>
                <a:avLst/>
                <a:gdLst>
                  <a:gd name="T0" fmla="*/ 0 w 66"/>
                  <a:gd name="T1" fmla="*/ 0 h 49"/>
                  <a:gd name="T2" fmla="*/ 33 w 66"/>
                  <a:gd name="T3" fmla="*/ 24 h 49"/>
                  <a:gd name="T4" fmla="*/ 13 w 66"/>
                  <a:gd name="T5" fmla="*/ 20 h 49"/>
                  <a:gd name="T6" fmla="*/ 0 w 66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49"/>
                    </a:lnTo>
                    <a:lnTo>
                      <a:pt x="25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83" name="Freeform 224"/>
              <p:cNvSpPr>
                <a:spLocks/>
              </p:cNvSpPr>
              <p:nvPr/>
            </p:nvSpPr>
            <p:spPr bwMode="auto">
              <a:xfrm>
                <a:off x="3374" y="3258"/>
                <a:ext cx="33" cy="24"/>
              </a:xfrm>
              <a:custGeom>
                <a:avLst/>
                <a:gdLst>
                  <a:gd name="T0" fmla="*/ 0 w 66"/>
                  <a:gd name="T1" fmla="*/ 0 h 49"/>
                  <a:gd name="T2" fmla="*/ 33 w 66"/>
                  <a:gd name="T3" fmla="*/ 24 h 49"/>
                  <a:gd name="T4" fmla="*/ 13 w 66"/>
                  <a:gd name="T5" fmla="*/ 20 h 49"/>
                  <a:gd name="T6" fmla="*/ 0 w 66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49"/>
                    </a:lnTo>
                    <a:lnTo>
                      <a:pt x="25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84" name="Freeform 225"/>
              <p:cNvSpPr>
                <a:spLocks/>
              </p:cNvSpPr>
              <p:nvPr/>
            </p:nvSpPr>
            <p:spPr bwMode="auto">
              <a:xfrm>
                <a:off x="3310" y="3154"/>
                <a:ext cx="71" cy="28"/>
              </a:xfrm>
              <a:custGeom>
                <a:avLst/>
                <a:gdLst>
                  <a:gd name="T0" fmla="*/ 0 w 141"/>
                  <a:gd name="T1" fmla="*/ 0 h 57"/>
                  <a:gd name="T2" fmla="*/ 71 w 141"/>
                  <a:gd name="T3" fmla="*/ 28 h 57"/>
                  <a:gd name="T4" fmla="*/ 13 w 141"/>
                  <a:gd name="T5" fmla="*/ 19 h 57"/>
                  <a:gd name="T6" fmla="*/ 0 w 141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57">
                    <a:moveTo>
                      <a:pt x="0" y="0"/>
                    </a:moveTo>
                    <a:lnTo>
                      <a:pt x="141" y="57"/>
                    </a:lnTo>
                    <a:lnTo>
                      <a:pt x="25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85" name="Freeform 226"/>
              <p:cNvSpPr>
                <a:spLocks/>
              </p:cNvSpPr>
              <p:nvPr/>
            </p:nvSpPr>
            <p:spPr bwMode="auto">
              <a:xfrm>
                <a:off x="3310" y="3154"/>
                <a:ext cx="71" cy="28"/>
              </a:xfrm>
              <a:custGeom>
                <a:avLst/>
                <a:gdLst>
                  <a:gd name="T0" fmla="*/ 0 w 141"/>
                  <a:gd name="T1" fmla="*/ 0 h 57"/>
                  <a:gd name="T2" fmla="*/ 71 w 141"/>
                  <a:gd name="T3" fmla="*/ 28 h 57"/>
                  <a:gd name="T4" fmla="*/ 13 w 141"/>
                  <a:gd name="T5" fmla="*/ 19 h 57"/>
                  <a:gd name="T6" fmla="*/ 0 w 141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57">
                    <a:moveTo>
                      <a:pt x="0" y="0"/>
                    </a:moveTo>
                    <a:lnTo>
                      <a:pt x="141" y="57"/>
                    </a:lnTo>
                    <a:lnTo>
                      <a:pt x="25" y="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9238" name="Freeform 227"/>
            <p:cNvSpPr>
              <a:spLocks/>
            </p:cNvSpPr>
            <p:nvPr/>
          </p:nvSpPr>
          <p:spPr bwMode="auto">
            <a:xfrm>
              <a:off x="3329" y="3193"/>
              <a:ext cx="17" cy="59"/>
            </a:xfrm>
            <a:custGeom>
              <a:avLst/>
              <a:gdLst>
                <a:gd name="T0" fmla="*/ 6 w 34"/>
                <a:gd name="T1" fmla="*/ 0 h 120"/>
                <a:gd name="T2" fmla="*/ 0 w 34"/>
                <a:gd name="T3" fmla="*/ 59 h 120"/>
                <a:gd name="T4" fmla="*/ 17 w 34"/>
                <a:gd name="T5" fmla="*/ 18 h 120"/>
                <a:gd name="T6" fmla="*/ 6 w 34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20">
                  <a:moveTo>
                    <a:pt x="11" y="0"/>
                  </a:moveTo>
                  <a:lnTo>
                    <a:pt x="0" y="120"/>
                  </a:lnTo>
                  <a:lnTo>
                    <a:pt x="34" y="3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9" name="Freeform 228"/>
            <p:cNvSpPr>
              <a:spLocks/>
            </p:cNvSpPr>
            <p:nvPr/>
          </p:nvSpPr>
          <p:spPr bwMode="auto">
            <a:xfrm>
              <a:off x="3329" y="3193"/>
              <a:ext cx="17" cy="59"/>
            </a:xfrm>
            <a:custGeom>
              <a:avLst/>
              <a:gdLst>
                <a:gd name="T0" fmla="*/ 6 w 34"/>
                <a:gd name="T1" fmla="*/ 0 h 120"/>
                <a:gd name="T2" fmla="*/ 0 w 34"/>
                <a:gd name="T3" fmla="*/ 59 h 120"/>
                <a:gd name="T4" fmla="*/ 17 w 34"/>
                <a:gd name="T5" fmla="*/ 18 h 120"/>
                <a:gd name="T6" fmla="*/ 6 w 34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20">
                  <a:moveTo>
                    <a:pt x="11" y="0"/>
                  </a:moveTo>
                  <a:lnTo>
                    <a:pt x="0" y="120"/>
                  </a:lnTo>
                  <a:lnTo>
                    <a:pt x="34" y="36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0" name="Freeform 229"/>
            <p:cNvSpPr>
              <a:spLocks/>
            </p:cNvSpPr>
            <p:nvPr/>
          </p:nvSpPr>
          <p:spPr bwMode="auto">
            <a:xfrm>
              <a:off x="3355" y="3227"/>
              <a:ext cx="11" cy="51"/>
            </a:xfrm>
            <a:custGeom>
              <a:avLst/>
              <a:gdLst>
                <a:gd name="T0" fmla="*/ 0 w 22"/>
                <a:gd name="T1" fmla="*/ 0 h 104"/>
                <a:gd name="T2" fmla="*/ 4 w 22"/>
                <a:gd name="T3" fmla="*/ 51 h 104"/>
                <a:gd name="T4" fmla="*/ 11 w 22"/>
                <a:gd name="T5" fmla="*/ 20 h 104"/>
                <a:gd name="T6" fmla="*/ 0 w 22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04">
                  <a:moveTo>
                    <a:pt x="0" y="0"/>
                  </a:moveTo>
                  <a:lnTo>
                    <a:pt x="7" y="104"/>
                  </a:lnTo>
                  <a:lnTo>
                    <a:pt x="22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1" name="Freeform 230"/>
            <p:cNvSpPr>
              <a:spLocks/>
            </p:cNvSpPr>
            <p:nvPr/>
          </p:nvSpPr>
          <p:spPr bwMode="auto">
            <a:xfrm>
              <a:off x="3355" y="3227"/>
              <a:ext cx="11" cy="51"/>
            </a:xfrm>
            <a:custGeom>
              <a:avLst/>
              <a:gdLst>
                <a:gd name="T0" fmla="*/ 0 w 22"/>
                <a:gd name="T1" fmla="*/ 0 h 104"/>
                <a:gd name="T2" fmla="*/ 4 w 22"/>
                <a:gd name="T3" fmla="*/ 51 h 104"/>
                <a:gd name="T4" fmla="*/ 11 w 22"/>
                <a:gd name="T5" fmla="*/ 20 h 104"/>
                <a:gd name="T6" fmla="*/ 0 w 22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04">
                  <a:moveTo>
                    <a:pt x="0" y="0"/>
                  </a:moveTo>
                  <a:lnTo>
                    <a:pt x="7" y="104"/>
                  </a:lnTo>
                  <a:lnTo>
                    <a:pt x="22" y="4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2" name="Freeform 231"/>
            <p:cNvSpPr>
              <a:spLocks/>
            </p:cNvSpPr>
            <p:nvPr/>
          </p:nvSpPr>
          <p:spPr bwMode="auto">
            <a:xfrm>
              <a:off x="3374" y="3258"/>
              <a:ext cx="13" cy="41"/>
            </a:xfrm>
            <a:custGeom>
              <a:avLst/>
              <a:gdLst>
                <a:gd name="T0" fmla="*/ 0 w 25"/>
                <a:gd name="T1" fmla="*/ 0 h 81"/>
                <a:gd name="T2" fmla="*/ 7 w 25"/>
                <a:gd name="T3" fmla="*/ 41 h 81"/>
                <a:gd name="T4" fmla="*/ 13 w 25"/>
                <a:gd name="T5" fmla="*/ 21 h 81"/>
                <a:gd name="T6" fmla="*/ 0 w 2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81">
                  <a:moveTo>
                    <a:pt x="0" y="0"/>
                  </a:moveTo>
                  <a:lnTo>
                    <a:pt x="13" y="8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3" name="Freeform 232"/>
            <p:cNvSpPr>
              <a:spLocks/>
            </p:cNvSpPr>
            <p:nvPr/>
          </p:nvSpPr>
          <p:spPr bwMode="auto">
            <a:xfrm>
              <a:off x="3374" y="3258"/>
              <a:ext cx="13" cy="41"/>
            </a:xfrm>
            <a:custGeom>
              <a:avLst/>
              <a:gdLst>
                <a:gd name="T0" fmla="*/ 0 w 25"/>
                <a:gd name="T1" fmla="*/ 0 h 81"/>
                <a:gd name="T2" fmla="*/ 7 w 25"/>
                <a:gd name="T3" fmla="*/ 41 h 81"/>
                <a:gd name="T4" fmla="*/ 13 w 25"/>
                <a:gd name="T5" fmla="*/ 21 h 81"/>
                <a:gd name="T6" fmla="*/ 0 w 2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81">
                  <a:moveTo>
                    <a:pt x="0" y="0"/>
                  </a:moveTo>
                  <a:lnTo>
                    <a:pt x="13" y="81"/>
                  </a:lnTo>
                  <a:lnTo>
                    <a:pt x="25" y="4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4" name="Freeform 233"/>
            <p:cNvSpPr>
              <a:spLocks/>
            </p:cNvSpPr>
            <p:nvPr/>
          </p:nvSpPr>
          <p:spPr bwMode="auto">
            <a:xfrm>
              <a:off x="3301" y="3154"/>
              <a:ext cx="22" cy="73"/>
            </a:xfrm>
            <a:custGeom>
              <a:avLst/>
              <a:gdLst>
                <a:gd name="T0" fmla="*/ 10 w 44"/>
                <a:gd name="T1" fmla="*/ 0 h 146"/>
                <a:gd name="T2" fmla="*/ 0 w 44"/>
                <a:gd name="T3" fmla="*/ 73 h 146"/>
                <a:gd name="T4" fmla="*/ 22 w 44"/>
                <a:gd name="T5" fmla="*/ 19 h 146"/>
                <a:gd name="T6" fmla="*/ 10 w 44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46">
                  <a:moveTo>
                    <a:pt x="19" y="0"/>
                  </a:moveTo>
                  <a:lnTo>
                    <a:pt x="0" y="146"/>
                  </a:lnTo>
                  <a:lnTo>
                    <a:pt x="44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5" name="Freeform 234"/>
            <p:cNvSpPr>
              <a:spLocks/>
            </p:cNvSpPr>
            <p:nvPr/>
          </p:nvSpPr>
          <p:spPr bwMode="auto">
            <a:xfrm>
              <a:off x="3301" y="3154"/>
              <a:ext cx="22" cy="73"/>
            </a:xfrm>
            <a:custGeom>
              <a:avLst/>
              <a:gdLst>
                <a:gd name="T0" fmla="*/ 10 w 44"/>
                <a:gd name="T1" fmla="*/ 0 h 146"/>
                <a:gd name="T2" fmla="*/ 0 w 44"/>
                <a:gd name="T3" fmla="*/ 73 h 146"/>
                <a:gd name="T4" fmla="*/ 22 w 44"/>
                <a:gd name="T5" fmla="*/ 19 h 146"/>
                <a:gd name="T6" fmla="*/ 10 w 44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46">
                  <a:moveTo>
                    <a:pt x="19" y="0"/>
                  </a:moveTo>
                  <a:lnTo>
                    <a:pt x="0" y="146"/>
                  </a:lnTo>
                  <a:lnTo>
                    <a:pt x="44" y="38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6" name="Freeform 235"/>
            <p:cNvSpPr>
              <a:spLocks/>
            </p:cNvSpPr>
            <p:nvPr/>
          </p:nvSpPr>
          <p:spPr bwMode="auto">
            <a:xfrm>
              <a:off x="3393" y="3182"/>
              <a:ext cx="51" cy="28"/>
            </a:xfrm>
            <a:custGeom>
              <a:avLst/>
              <a:gdLst>
                <a:gd name="T0" fmla="*/ 51 w 100"/>
                <a:gd name="T1" fmla="*/ 28 h 57"/>
                <a:gd name="T2" fmla="*/ 38 w 100"/>
                <a:gd name="T3" fmla="*/ 3 h 57"/>
                <a:gd name="T4" fmla="*/ 0 w 100"/>
                <a:gd name="T5" fmla="*/ 0 h 57"/>
                <a:gd name="T6" fmla="*/ 21 w 100"/>
                <a:gd name="T7" fmla="*/ 28 h 57"/>
                <a:gd name="T8" fmla="*/ 51 w 100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57">
                  <a:moveTo>
                    <a:pt x="100" y="57"/>
                  </a:moveTo>
                  <a:lnTo>
                    <a:pt x="75" y="7"/>
                  </a:lnTo>
                  <a:lnTo>
                    <a:pt x="0" y="0"/>
                  </a:lnTo>
                  <a:lnTo>
                    <a:pt x="41" y="57"/>
                  </a:lnTo>
                  <a:lnTo>
                    <a:pt x="100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7" name="Freeform 236"/>
            <p:cNvSpPr>
              <a:spLocks/>
            </p:cNvSpPr>
            <p:nvPr/>
          </p:nvSpPr>
          <p:spPr bwMode="auto">
            <a:xfrm>
              <a:off x="3393" y="3182"/>
              <a:ext cx="51" cy="28"/>
            </a:xfrm>
            <a:custGeom>
              <a:avLst/>
              <a:gdLst>
                <a:gd name="T0" fmla="*/ 51 w 100"/>
                <a:gd name="T1" fmla="*/ 28 h 57"/>
                <a:gd name="T2" fmla="*/ 38 w 100"/>
                <a:gd name="T3" fmla="*/ 3 h 57"/>
                <a:gd name="T4" fmla="*/ 0 w 100"/>
                <a:gd name="T5" fmla="*/ 0 h 57"/>
                <a:gd name="T6" fmla="*/ 21 w 100"/>
                <a:gd name="T7" fmla="*/ 28 h 57"/>
                <a:gd name="T8" fmla="*/ 51 w 100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57">
                  <a:moveTo>
                    <a:pt x="100" y="57"/>
                  </a:moveTo>
                  <a:lnTo>
                    <a:pt x="75" y="7"/>
                  </a:lnTo>
                  <a:lnTo>
                    <a:pt x="0" y="0"/>
                  </a:lnTo>
                  <a:lnTo>
                    <a:pt x="41" y="57"/>
                  </a:lnTo>
                  <a:lnTo>
                    <a:pt x="100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8" name="Freeform 237"/>
            <p:cNvSpPr>
              <a:spLocks/>
            </p:cNvSpPr>
            <p:nvPr/>
          </p:nvSpPr>
          <p:spPr bwMode="auto">
            <a:xfrm>
              <a:off x="3399" y="3223"/>
              <a:ext cx="50" cy="29"/>
            </a:xfrm>
            <a:custGeom>
              <a:avLst/>
              <a:gdLst>
                <a:gd name="T0" fmla="*/ 50 w 100"/>
                <a:gd name="T1" fmla="*/ 28 h 58"/>
                <a:gd name="T2" fmla="*/ 37 w 100"/>
                <a:gd name="T3" fmla="*/ 4 h 58"/>
                <a:gd name="T4" fmla="*/ 0 w 100"/>
                <a:gd name="T5" fmla="*/ 0 h 58"/>
                <a:gd name="T6" fmla="*/ 22 w 100"/>
                <a:gd name="T7" fmla="*/ 29 h 58"/>
                <a:gd name="T8" fmla="*/ 50 w 100"/>
                <a:gd name="T9" fmla="*/ 2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58">
                  <a:moveTo>
                    <a:pt x="100" y="56"/>
                  </a:moveTo>
                  <a:lnTo>
                    <a:pt x="74" y="8"/>
                  </a:lnTo>
                  <a:lnTo>
                    <a:pt x="0" y="0"/>
                  </a:lnTo>
                  <a:lnTo>
                    <a:pt x="44" y="58"/>
                  </a:lnTo>
                  <a:lnTo>
                    <a:pt x="100" y="5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9" name="Freeform 238"/>
            <p:cNvSpPr>
              <a:spLocks/>
            </p:cNvSpPr>
            <p:nvPr/>
          </p:nvSpPr>
          <p:spPr bwMode="auto">
            <a:xfrm>
              <a:off x="3399" y="3223"/>
              <a:ext cx="50" cy="29"/>
            </a:xfrm>
            <a:custGeom>
              <a:avLst/>
              <a:gdLst>
                <a:gd name="T0" fmla="*/ 50 w 100"/>
                <a:gd name="T1" fmla="*/ 28 h 58"/>
                <a:gd name="T2" fmla="*/ 37 w 100"/>
                <a:gd name="T3" fmla="*/ 4 h 58"/>
                <a:gd name="T4" fmla="*/ 0 w 100"/>
                <a:gd name="T5" fmla="*/ 0 h 58"/>
                <a:gd name="T6" fmla="*/ 22 w 100"/>
                <a:gd name="T7" fmla="*/ 29 h 58"/>
                <a:gd name="T8" fmla="*/ 50 w 100"/>
                <a:gd name="T9" fmla="*/ 2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58">
                  <a:moveTo>
                    <a:pt x="100" y="56"/>
                  </a:moveTo>
                  <a:lnTo>
                    <a:pt x="74" y="8"/>
                  </a:lnTo>
                  <a:lnTo>
                    <a:pt x="0" y="0"/>
                  </a:lnTo>
                  <a:lnTo>
                    <a:pt x="44" y="58"/>
                  </a:lnTo>
                  <a:lnTo>
                    <a:pt x="100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0" name="Freeform 239"/>
            <p:cNvSpPr>
              <a:spLocks/>
            </p:cNvSpPr>
            <p:nvPr/>
          </p:nvSpPr>
          <p:spPr bwMode="auto">
            <a:xfrm>
              <a:off x="3278" y="3237"/>
              <a:ext cx="32" cy="56"/>
            </a:xfrm>
            <a:custGeom>
              <a:avLst/>
              <a:gdLst>
                <a:gd name="T0" fmla="*/ 17 w 63"/>
                <a:gd name="T1" fmla="*/ 56 h 112"/>
                <a:gd name="T2" fmla="*/ 0 w 63"/>
                <a:gd name="T3" fmla="*/ 32 h 112"/>
                <a:gd name="T4" fmla="*/ 17 w 63"/>
                <a:gd name="T5" fmla="*/ 0 h 112"/>
                <a:gd name="T6" fmla="*/ 32 w 63"/>
                <a:gd name="T7" fmla="*/ 32 h 112"/>
                <a:gd name="T8" fmla="*/ 17 w 63"/>
                <a:gd name="T9" fmla="*/ 5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2">
                  <a:moveTo>
                    <a:pt x="34" y="112"/>
                  </a:moveTo>
                  <a:lnTo>
                    <a:pt x="0" y="63"/>
                  </a:lnTo>
                  <a:lnTo>
                    <a:pt x="34" y="0"/>
                  </a:lnTo>
                  <a:lnTo>
                    <a:pt x="63" y="63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1" name="Freeform 240"/>
            <p:cNvSpPr>
              <a:spLocks/>
            </p:cNvSpPr>
            <p:nvPr/>
          </p:nvSpPr>
          <p:spPr bwMode="auto">
            <a:xfrm>
              <a:off x="3278" y="3237"/>
              <a:ext cx="32" cy="56"/>
            </a:xfrm>
            <a:custGeom>
              <a:avLst/>
              <a:gdLst>
                <a:gd name="T0" fmla="*/ 17 w 63"/>
                <a:gd name="T1" fmla="*/ 56 h 112"/>
                <a:gd name="T2" fmla="*/ 0 w 63"/>
                <a:gd name="T3" fmla="*/ 32 h 112"/>
                <a:gd name="T4" fmla="*/ 17 w 63"/>
                <a:gd name="T5" fmla="*/ 0 h 112"/>
                <a:gd name="T6" fmla="*/ 32 w 63"/>
                <a:gd name="T7" fmla="*/ 32 h 112"/>
                <a:gd name="T8" fmla="*/ 17 w 63"/>
                <a:gd name="T9" fmla="*/ 5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2">
                  <a:moveTo>
                    <a:pt x="34" y="112"/>
                  </a:moveTo>
                  <a:lnTo>
                    <a:pt x="0" y="63"/>
                  </a:lnTo>
                  <a:lnTo>
                    <a:pt x="34" y="0"/>
                  </a:lnTo>
                  <a:lnTo>
                    <a:pt x="63" y="63"/>
                  </a:lnTo>
                  <a:lnTo>
                    <a:pt x="34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2" name="Freeform 241"/>
            <p:cNvSpPr>
              <a:spLocks/>
            </p:cNvSpPr>
            <p:nvPr/>
          </p:nvSpPr>
          <p:spPr bwMode="auto">
            <a:xfrm>
              <a:off x="3315" y="3262"/>
              <a:ext cx="29" cy="57"/>
            </a:xfrm>
            <a:custGeom>
              <a:avLst/>
              <a:gdLst>
                <a:gd name="T0" fmla="*/ 14 w 58"/>
                <a:gd name="T1" fmla="*/ 57 h 114"/>
                <a:gd name="T2" fmla="*/ 0 w 58"/>
                <a:gd name="T3" fmla="*/ 33 h 114"/>
                <a:gd name="T4" fmla="*/ 14 w 58"/>
                <a:gd name="T5" fmla="*/ 0 h 114"/>
                <a:gd name="T6" fmla="*/ 29 w 58"/>
                <a:gd name="T7" fmla="*/ 33 h 114"/>
                <a:gd name="T8" fmla="*/ 14 w 58"/>
                <a:gd name="T9" fmla="*/ 5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14">
                  <a:moveTo>
                    <a:pt x="27" y="114"/>
                  </a:moveTo>
                  <a:lnTo>
                    <a:pt x="0" y="65"/>
                  </a:lnTo>
                  <a:lnTo>
                    <a:pt x="27" y="0"/>
                  </a:lnTo>
                  <a:lnTo>
                    <a:pt x="58" y="65"/>
                  </a:lnTo>
                  <a:lnTo>
                    <a:pt x="27" y="1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3" name="Freeform 242"/>
            <p:cNvSpPr>
              <a:spLocks/>
            </p:cNvSpPr>
            <p:nvPr/>
          </p:nvSpPr>
          <p:spPr bwMode="auto">
            <a:xfrm>
              <a:off x="3315" y="3262"/>
              <a:ext cx="29" cy="57"/>
            </a:xfrm>
            <a:custGeom>
              <a:avLst/>
              <a:gdLst>
                <a:gd name="T0" fmla="*/ 14 w 58"/>
                <a:gd name="T1" fmla="*/ 57 h 114"/>
                <a:gd name="T2" fmla="*/ 0 w 58"/>
                <a:gd name="T3" fmla="*/ 33 h 114"/>
                <a:gd name="T4" fmla="*/ 14 w 58"/>
                <a:gd name="T5" fmla="*/ 0 h 114"/>
                <a:gd name="T6" fmla="*/ 29 w 58"/>
                <a:gd name="T7" fmla="*/ 33 h 114"/>
                <a:gd name="T8" fmla="*/ 14 w 58"/>
                <a:gd name="T9" fmla="*/ 5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14">
                  <a:moveTo>
                    <a:pt x="27" y="114"/>
                  </a:moveTo>
                  <a:lnTo>
                    <a:pt x="0" y="65"/>
                  </a:lnTo>
                  <a:lnTo>
                    <a:pt x="27" y="0"/>
                  </a:lnTo>
                  <a:lnTo>
                    <a:pt x="58" y="65"/>
                  </a:lnTo>
                  <a:lnTo>
                    <a:pt x="27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4" name="Freeform 243"/>
            <p:cNvSpPr>
              <a:spLocks/>
            </p:cNvSpPr>
            <p:nvPr/>
          </p:nvSpPr>
          <p:spPr bwMode="auto">
            <a:xfrm>
              <a:off x="3391" y="3286"/>
              <a:ext cx="30" cy="49"/>
            </a:xfrm>
            <a:custGeom>
              <a:avLst/>
              <a:gdLst>
                <a:gd name="T0" fmla="*/ 3 w 61"/>
                <a:gd name="T1" fmla="*/ 36 h 99"/>
                <a:gd name="T2" fmla="*/ 0 w 61"/>
                <a:gd name="T3" fmla="*/ 0 h 99"/>
                <a:gd name="T4" fmla="*/ 30 w 61"/>
                <a:gd name="T5" fmla="*/ 21 h 99"/>
                <a:gd name="T6" fmla="*/ 29 w 61"/>
                <a:gd name="T7" fmla="*/ 49 h 99"/>
                <a:gd name="T8" fmla="*/ 3 w 61"/>
                <a:gd name="T9" fmla="*/ 36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99">
                  <a:moveTo>
                    <a:pt x="6" y="72"/>
                  </a:moveTo>
                  <a:lnTo>
                    <a:pt x="0" y="0"/>
                  </a:lnTo>
                  <a:lnTo>
                    <a:pt x="61" y="42"/>
                  </a:lnTo>
                  <a:lnTo>
                    <a:pt x="59" y="99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5" name="Freeform 244"/>
            <p:cNvSpPr>
              <a:spLocks/>
            </p:cNvSpPr>
            <p:nvPr/>
          </p:nvSpPr>
          <p:spPr bwMode="auto">
            <a:xfrm>
              <a:off x="3391" y="3286"/>
              <a:ext cx="30" cy="49"/>
            </a:xfrm>
            <a:custGeom>
              <a:avLst/>
              <a:gdLst>
                <a:gd name="T0" fmla="*/ 3 w 61"/>
                <a:gd name="T1" fmla="*/ 36 h 99"/>
                <a:gd name="T2" fmla="*/ 0 w 61"/>
                <a:gd name="T3" fmla="*/ 0 h 99"/>
                <a:gd name="T4" fmla="*/ 30 w 61"/>
                <a:gd name="T5" fmla="*/ 21 h 99"/>
                <a:gd name="T6" fmla="*/ 29 w 61"/>
                <a:gd name="T7" fmla="*/ 49 h 99"/>
                <a:gd name="T8" fmla="*/ 3 w 61"/>
                <a:gd name="T9" fmla="*/ 36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99">
                  <a:moveTo>
                    <a:pt x="6" y="72"/>
                  </a:moveTo>
                  <a:lnTo>
                    <a:pt x="0" y="0"/>
                  </a:lnTo>
                  <a:lnTo>
                    <a:pt x="61" y="42"/>
                  </a:lnTo>
                  <a:lnTo>
                    <a:pt x="59" y="99"/>
                  </a:lnTo>
                  <a:lnTo>
                    <a:pt x="6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6" name="Freeform 245"/>
            <p:cNvSpPr>
              <a:spLocks/>
            </p:cNvSpPr>
            <p:nvPr/>
          </p:nvSpPr>
          <p:spPr bwMode="auto">
            <a:xfrm>
              <a:off x="3758" y="2465"/>
              <a:ext cx="54" cy="34"/>
            </a:xfrm>
            <a:custGeom>
              <a:avLst/>
              <a:gdLst>
                <a:gd name="T0" fmla="*/ 0 w 107"/>
                <a:gd name="T1" fmla="*/ 34 h 68"/>
                <a:gd name="T2" fmla="*/ 54 w 107"/>
                <a:gd name="T3" fmla="*/ 0 h 68"/>
                <a:gd name="T4" fmla="*/ 23 w 107"/>
                <a:gd name="T5" fmla="*/ 34 h 68"/>
                <a:gd name="T6" fmla="*/ 0 w 107"/>
                <a:gd name="T7" fmla="*/ 34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8">
                  <a:moveTo>
                    <a:pt x="0" y="68"/>
                  </a:moveTo>
                  <a:lnTo>
                    <a:pt x="107" y="0"/>
                  </a:lnTo>
                  <a:lnTo>
                    <a:pt x="46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7" name="Freeform 246"/>
            <p:cNvSpPr>
              <a:spLocks/>
            </p:cNvSpPr>
            <p:nvPr/>
          </p:nvSpPr>
          <p:spPr bwMode="auto">
            <a:xfrm>
              <a:off x="3758" y="2465"/>
              <a:ext cx="54" cy="34"/>
            </a:xfrm>
            <a:custGeom>
              <a:avLst/>
              <a:gdLst>
                <a:gd name="T0" fmla="*/ 0 w 107"/>
                <a:gd name="T1" fmla="*/ 34 h 68"/>
                <a:gd name="T2" fmla="*/ 54 w 107"/>
                <a:gd name="T3" fmla="*/ 0 h 68"/>
                <a:gd name="T4" fmla="*/ 23 w 107"/>
                <a:gd name="T5" fmla="*/ 34 h 68"/>
                <a:gd name="T6" fmla="*/ 0 w 107"/>
                <a:gd name="T7" fmla="*/ 34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8">
                  <a:moveTo>
                    <a:pt x="0" y="68"/>
                  </a:moveTo>
                  <a:lnTo>
                    <a:pt x="107" y="0"/>
                  </a:lnTo>
                  <a:lnTo>
                    <a:pt x="46" y="68"/>
                  </a:lnTo>
                  <a:lnTo>
                    <a:pt x="0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8" name="Freeform 247"/>
            <p:cNvSpPr>
              <a:spLocks/>
            </p:cNvSpPr>
            <p:nvPr/>
          </p:nvSpPr>
          <p:spPr bwMode="auto">
            <a:xfrm>
              <a:off x="3801" y="2475"/>
              <a:ext cx="47" cy="24"/>
            </a:xfrm>
            <a:custGeom>
              <a:avLst/>
              <a:gdLst>
                <a:gd name="T0" fmla="*/ 0 w 94"/>
                <a:gd name="T1" fmla="*/ 23 h 49"/>
                <a:gd name="T2" fmla="*/ 47 w 94"/>
                <a:gd name="T3" fmla="*/ 0 h 49"/>
                <a:gd name="T4" fmla="*/ 23 w 94"/>
                <a:gd name="T5" fmla="*/ 24 h 49"/>
                <a:gd name="T6" fmla="*/ 0 w 94"/>
                <a:gd name="T7" fmla="*/ 23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49">
                  <a:moveTo>
                    <a:pt x="0" y="47"/>
                  </a:moveTo>
                  <a:lnTo>
                    <a:pt x="94" y="0"/>
                  </a:lnTo>
                  <a:lnTo>
                    <a:pt x="46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9" name="Freeform 248"/>
            <p:cNvSpPr>
              <a:spLocks/>
            </p:cNvSpPr>
            <p:nvPr/>
          </p:nvSpPr>
          <p:spPr bwMode="auto">
            <a:xfrm>
              <a:off x="3801" y="2475"/>
              <a:ext cx="47" cy="24"/>
            </a:xfrm>
            <a:custGeom>
              <a:avLst/>
              <a:gdLst>
                <a:gd name="T0" fmla="*/ 0 w 94"/>
                <a:gd name="T1" fmla="*/ 23 h 49"/>
                <a:gd name="T2" fmla="*/ 47 w 94"/>
                <a:gd name="T3" fmla="*/ 0 h 49"/>
                <a:gd name="T4" fmla="*/ 23 w 94"/>
                <a:gd name="T5" fmla="*/ 24 h 49"/>
                <a:gd name="T6" fmla="*/ 0 w 94"/>
                <a:gd name="T7" fmla="*/ 23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49">
                  <a:moveTo>
                    <a:pt x="0" y="47"/>
                  </a:moveTo>
                  <a:lnTo>
                    <a:pt x="94" y="0"/>
                  </a:lnTo>
                  <a:lnTo>
                    <a:pt x="46" y="49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0" name="Freeform 249"/>
            <p:cNvSpPr>
              <a:spLocks/>
            </p:cNvSpPr>
            <p:nvPr/>
          </p:nvSpPr>
          <p:spPr bwMode="auto">
            <a:xfrm>
              <a:off x="3838" y="2484"/>
              <a:ext cx="39" cy="15"/>
            </a:xfrm>
            <a:custGeom>
              <a:avLst/>
              <a:gdLst>
                <a:gd name="T0" fmla="*/ 0 w 78"/>
                <a:gd name="T1" fmla="*/ 15 h 29"/>
                <a:gd name="T2" fmla="*/ 39 w 78"/>
                <a:gd name="T3" fmla="*/ 0 h 29"/>
                <a:gd name="T4" fmla="*/ 25 w 78"/>
                <a:gd name="T5" fmla="*/ 15 h 29"/>
                <a:gd name="T6" fmla="*/ 0 w 78"/>
                <a:gd name="T7" fmla="*/ 1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29">
                  <a:moveTo>
                    <a:pt x="0" y="29"/>
                  </a:moveTo>
                  <a:lnTo>
                    <a:pt x="78" y="0"/>
                  </a:lnTo>
                  <a:lnTo>
                    <a:pt x="4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1" name="Freeform 250"/>
            <p:cNvSpPr>
              <a:spLocks/>
            </p:cNvSpPr>
            <p:nvPr/>
          </p:nvSpPr>
          <p:spPr bwMode="auto">
            <a:xfrm>
              <a:off x="3838" y="2484"/>
              <a:ext cx="39" cy="15"/>
            </a:xfrm>
            <a:custGeom>
              <a:avLst/>
              <a:gdLst>
                <a:gd name="T0" fmla="*/ 0 w 78"/>
                <a:gd name="T1" fmla="*/ 15 h 29"/>
                <a:gd name="T2" fmla="*/ 39 w 78"/>
                <a:gd name="T3" fmla="*/ 0 h 29"/>
                <a:gd name="T4" fmla="*/ 25 w 78"/>
                <a:gd name="T5" fmla="*/ 15 h 29"/>
                <a:gd name="T6" fmla="*/ 0 w 78"/>
                <a:gd name="T7" fmla="*/ 1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29">
                  <a:moveTo>
                    <a:pt x="0" y="29"/>
                  </a:moveTo>
                  <a:lnTo>
                    <a:pt x="78" y="0"/>
                  </a:lnTo>
                  <a:lnTo>
                    <a:pt x="49" y="29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2" name="Freeform 251"/>
            <p:cNvSpPr>
              <a:spLocks/>
            </p:cNvSpPr>
            <p:nvPr/>
          </p:nvSpPr>
          <p:spPr bwMode="auto">
            <a:xfrm>
              <a:off x="3712" y="2455"/>
              <a:ext cx="61" cy="45"/>
            </a:xfrm>
            <a:custGeom>
              <a:avLst/>
              <a:gdLst>
                <a:gd name="T0" fmla="*/ 0 w 123"/>
                <a:gd name="T1" fmla="*/ 45 h 90"/>
                <a:gd name="T2" fmla="*/ 61 w 123"/>
                <a:gd name="T3" fmla="*/ 0 h 90"/>
                <a:gd name="T4" fmla="*/ 22 w 123"/>
                <a:gd name="T5" fmla="*/ 44 h 90"/>
                <a:gd name="T6" fmla="*/ 0 w 123"/>
                <a:gd name="T7" fmla="*/ 45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90">
                  <a:moveTo>
                    <a:pt x="0" y="90"/>
                  </a:moveTo>
                  <a:lnTo>
                    <a:pt x="123" y="0"/>
                  </a:lnTo>
                  <a:lnTo>
                    <a:pt x="44" y="87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3" name="Freeform 252"/>
            <p:cNvSpPr>
              <a:spLocks/>
            </p:cNvSpPr>
            <p:nvPr/>
          </p:nvSpPr>
          <p:spPr bwMode="auto">
            <a:xfrm>
              <a:off x="3712" y="2455"/>
              <a:ext cx="61" cy="45"/>
            </a:xfrm>
            <a:custGeom>
              <a:avLst/>
              <a:gdLst>
                <a:gd name="T0" fmla="*/ 0 w 123"/>
                <a:gd name="T1" fmla="*/ 45 h 90"/>
                <a:gd name="T2" fmla="*/ 61 w 123"/>
                <a:gd name="T3" fmla="*/ 0 h 90"/>
                <a:gd name="T4" fmla="*/ 22 w 123"/>
                <a:gd name="T5" fmla="*/ 44 h 90"/>
                <a:gd name="T6" fmla="*/ 0 w 123"/>
                <a:gd name="T7" fmla="*/ 45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90">
                  <a:moveTo>
                    <a:pt x="0" y="90"/>
                  </a:moveTo>
                  <a:lnTo>
                    <a:pt x="123" y="0"/>
                  </a:lnTo>
                  <a:lnTo>
                    <a:pt x="44" y="87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4" name="Freeform 253"/>
            <p:cNvSpPr>
              <a:spLocks/>
            </p:cNvSpPr>
            <p:nvPr/>
          </p:nvSpPr>
          <p:spPr bwMode="auto">
            <a:xfrm>
              <a:off x="3758" y="2499"/>
              <a:ext cx="53" cy="34"/>
            </a:xfrm>
            <a:custGeom>
              <a:avLst/>
              <a:gdLst>
                <a:gd name="T0" fmla="*/ 0 w 105"/>
                <a:gd name="T1" fmla="*/ 0 h 68"/>
                <a:gd name="T2" fmla="*/ 53 w 105"/>
                <a:gd name="T3" fmla="*/ 34 h 68"/>
                <a:gd name="T4" fmla="*/ 23 w 105"/>
                <a:gd name="T5" fmla="*/ 0 h 68"/>
                <a:gd name="T6" fmla="*/ 0 w 10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" h="68">
                  <a:moveTo>
                    <a:pt x="0" y="0"/>
                  </a:moveTo>
                  <a:lnTo>
                    <a:pt x="105" y="6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5" name="Freeform 254"/>
            <p:cNvSpPr>
              <a:spLocks/>
            </p:cNvSpPr>
            <p:nvPr/>
          </p:nvSpPr>
          <p:spPr bwMode="auto">
            <a:xfrm>
              <a:off x="3758" y="2499"/>
              <a:ext cx="53" cy="34"/>
            </a:xfrm>
            <a:custGeom>
              <a:avLst/>
              <a:gdLst>
                <a:gd name="T0" fmla="*/ 0 w 105"/>
                <a:gd name="T1" fmla="*/ 0 h 68"/>
                <a:gd name="T2" fmla="*/ 53 w 105"/>
                <a:gd name="T3" fmla="*/ 34 h 68"/>
                <a:gd name="T4" fmla="*/ 23 w 105"/>
                <a:gd name="T5" fmla="*/ 0 h 68"/>
                <a:gd name="T6" fmla="*/ 0 w 105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" h="68">
                  <a:moveTo>
                    <a:pt x="0" y="0"/>
                  </a:moveTo>
                  <a:lnTo>
                    <a:pt x="105" y="68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6" name="Freeform 255"/>
            <p:cNvSpPr>
              <a:spLocks/>
            </p:cNvSpPr>
            <p:nvPr/>
          </p:nvSpPr>
          <p:spPr bwMode="auto">
            <a:xfrm>
              <a:off x="3801" y="2499"/>
              <a:ext cx="48" cy="23"/>
            </a:xfrm>
            <a:custGeom>
              <a:avLst/>
              <a:gdLst>
                <a:gd name="T0" fmla="*/ 0 w 95"/>
                <a:gd name="T1" fmla="*/ 0 h 47"/>
                <a:gd name="T2" fmla="*/ 48 w 95"/>
                <a:gd name="T3" fmla="*/ 23 h 47"/>
                <a:gd name="T4" fmla="*/ 23 w 95"/>
                <a:gd name="T5" fmla="*/ 1 h 47"/>
                <a:gd name="T6" fmla="*/ 0 w 95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47">
                  <a:moveTo>
                    <a:pt x="0" y="0"/>
                  </a:moveTo>
                  <a:lnTo>
                    <a:pt x="95" y="47"/>
                  </a:lnTo>
                  <a:lnTo>
                    <a:pt x="4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7" name="Freeform 256"/>
            <p:cNvSpPr>
              <a:spLocks/>
            </p:cNvSpPr>
            <p:nvPr/>
          </p:nvSpPr>
          <p:spPr bwMode="auto">
            <a:xfrm>
              <a:off x="3801" y="2499"/>
              <a:ext cx="48" cy="23"/>
            </a:xfrm>
            <a:custGeom>
              <a:avLst/>
              <a:gdLst>
                <a:gd name="T0" fmla="*/ 0 w 95"/>
                <a:gd name="T1" fmla="*/ 0 h 47"/>
                <a:gd name="T2" fmla="*/ 48 w 95"/>
                <a:gd name="T3" fmla="*/ 23 h 47"/>
                <a:gd name="T4" fmla="*/ 23 w 95"/>
                <a:gd name="T5" fmla="*/ 1 h 47"/>
                <a:gd name="T6" fmla="*/ 0 w 95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47">
                  <a:moveTo>
                    <a:pt x="0" y="0"/>
                  </a:moveTo>
                  <a:lnTo>
                    <a:pt x="95" y="47"/>
                  </a:lnTo>
                  <a:lnTo>
                    <a:pt x="46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8" name="Freeform 257"/>
            <p:cNvSpPr>
              <a:spLocks/>
            </p:cNvSpPr>
            <p:nvPr/>
          </p:nvSpPr>
          <p:spPr bwMode="auto">
            <a:xfrm>
              <a:off x="3838" y="2499"/>
              <a:ext cx="40" cy="13"/>
            </a:xfrm>
            <a:custGeom>
              <a:avLst/>
              <a:gdLst>
                <a:gd name="T0" fmla="*/ 0 w 80"/>
                <a:gd name="T1" fmla="*/ 0 h 28"/>
                <a:gd name="T2" fmla="*/ 40 w 80"/>
                <a:gd name="T3" fmla="*/ 13 h 28"/>
                <a:gd name="T4" fmla="*/ 25 w 80"/>
                <a:gd name="T5" fmla="*/ 0 h 28"/>
                <a:gd name="T6" fmla="*/ 0 w 80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28">
                  <a:moveTo>
                    <a:pt x="0" y="0"/>
                  </a:moveTo>
                  <a:lnTo>
                    <a:pt x="80" y="2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9" name="Freeform 258"/>
            <p:cNvSpPr>
              <a:spLocks/>
            </p:cNvSpPr>
            <p:nvPr/>
          </p:nvSpPr>
          <p:spPr bwMode="auto">
            <a:xfrm>
              <a:off x="3838" y="2499"/>
              <a:ext cx="40" cy="13"/>
            </a:xfrm>
            <a:custGeom>
              <a:avLst/>
              <a:gdLst>
                <a:gd name="T0" fmla="*/ 0 w 80"/>
                <a:gd name="T1" fmla="*/ 0 h 28"/>
                <a:gd name="T2" fmla="*/ 40 w 80"/>
                <a:gd name="T3" fmla="*/ 13 h 28"/>
                <a:gd name="T4" fmla="*/ 25 w 80"/>
                <a:gd name="T5" fmla="*/ 0 h 28"/>
                <a:gd name="T6" fmla="*/ 0 w 80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28">
                  <a:moveTo>
                    <a:pt x="0" y="0"/>
                  </a:moveTo>
                  <a:lnTo>
                    <a:pt x="80" y="28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0" name="Freeform 259"/>
            <p:cNvSpPr>
              <a:spLocks/>
            </p:cNvSpPr>
            <p:nvPr/>
          </p:nvSpPr>
          <p:spPr bwMode="auto">
            <a:xfrm>
              <a:off x="3712" y="2499"/>
              <a:ext cx="61" cy="44"/>
            </a:xfrm>
            <a:custGeom>
              <a:avLst/>
              <a:gdLst>
                <a:gd name="T0" fmla="*/ 0 w 123"/>
                <a:gd name="T1" fmla="*/ 1 h 89"/>
                <a:gd name="T2" fmla="*/ 61 w 123"/>
                <a:gd name="T3" fmla="*/ 44 h 89"/>
                <a:gd name="T4" fmla="*/ 22 w 123"/>
                <a:gd name="T5" fmla="*/ 0 h 89"/>
                <a:gd name="T6" fmla="*/ 0 w 123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89">
                  <a:moveTo>
                    <a:pt x="0" y="3"/>
                  </a:moveTo>
                  <a:lnTo>
                    <a:pt x="123" y="89"/>
                  </a:lnTo>
                  <a:lnTo>
                    <a:pt x="4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1" name="Freeform 260"/>
            <p:cNvSpPr>
              <a:spLocks/>
            </p:cNvSpPr>
            <p:nvPr/>
          </p:nvSpPr>
          <p:spPr bwMode="auto">
            <a:xfrm>
              <a:off x="3712" y="2499"/>
              <a:ext cx="61" cy="44"/>
            </a:xfrm>
            <a:custGeom>
              <a:avLst/>
              <a:gdLst>
                <a:gd name="T0" fmla="*/ 0 w 123"/>
                <a:gd name="T1" fmla="*/ 1 h 89"/>
                <a:gd name="T2" fmla="*/ 61 w 123"/>
                <a:gd name="T3" fmla="*/ 44 h 89"/>
                <a:gd name="T4" fmla="*/ 22 w 123"/>
                <a:gd name="T5" fmla="*/ 0 h 89"/>
                <a:gd name="T6" fmla="*/ 0 w 123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89">
                  <a:moveTo>
                    <a:pt x="0" y="3"/>
                  </a:moveTo>
                  <a:lnTo>
                    <a:pt x="123" y="89"/>
                  </a:lnTo>
                  <a:lnTo>
                    <a:pt x="44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2" name="Freeform 261"/>
            <p:cNvSpPr>
              <a:spLocks/>
            </p:cNvSpPr>
            <p:nvPr/>
          </p:nvSpPr>
          <p:spPr bwMode="auto">
            <a:xfrm>
              <a:off x="3779" y="2415"/>
              <a:ext cx="52" cy="29"/>
            </a:xfrm>
            <a:custGeom>
              <a:avLst/>
              <a:gdLst>
                <a:gd name="T0" fmla="*/ 52 w 103"/>
                <a:gd name="T1" fmla="*/ 2 h 59"/>
                <a:gd name="T2" fmla="*/ 22 w 103"/>
                <a:gd name="T3" fmla="*/ 0 h 59"/>
                <a:gd name="T4" fmla="*/ 0 w 103"/>
                <a:gd name="T5" fmla="*/ 29 h 59"/>
                <a:gd name="T6" fmla="*/ 37 w 103"/>
                <a:gd name="T7" fmla="*/ 27 h 59"/>
                <a:gd name="T8" fmla="*/ 52 w 103"/>
                <a:gd name="T9" fmla="*/ 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9">
                  <a:moveTo>
                    <a:pt x="103" y="5"/>
                  </a:moveTo>
                  <a:lnTo>
                    <a:pt x="44" y="0"/>
                  </a:lnTo>
                  <a:lnTo>
                    <a:pt x="0" y="59"/>
                  </a:lnTo>
                  <a:lnTo>
                    <a:pt x="73" y="55"/>
                  </a:lnTo>
                  <a:lnTo>
                    <a:pt x="103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3" name="Freeform 262"/>
            <p:cNvSpPr>
              <a:spLocks/>
            </p:cNvSpPr>
            <p:nvPr/>
          </p:nvSpPr>
          <p:spPr bwMode="auto">
            <a:xfrm>
              <a:off x="3779" y="2415"/>
              <a:ext cx="52" cy="29"/>
            </a:xfrm>
            <a:custGeom>
              <a:avLst/>
              <a:gdLst>
                <a:gd name="T0" fmla="*/ 52 w 103"/>
                <a:gd name="T1" fmla="*/ 2 h 59"/>
                <a:gd name="T2" fmla="*/ 22 w 103"/>
                <a:gd name="T3" fmla="*/ 0 h 59"/>
                <a:gd name="T4" fmla="*/ 0 w 103"/>
                <a:gd name="T5" fmla="*/ 29 h 59"/>
                <a:gd name="T6" fmla="*/ 37 w 103"/>
                <a:gd name="T7" fmla="*/ 27 h 59"/>
                <a:gd name="T8" fmla="*/ 52 w 103"/>
                <a:gd name="T9" fmla="*/ 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9">
                  <a:moveTo>
                    <a:pt x="103" y="5"/>
                  </a:moveTo>
                  <a:lnTo>
                    <a:pt x="44" y="0"/>
                  </a:lnTo>
                  <a:lnTo>
                    <a:pt x="0" y="59"/>
                  </a:lnTo>
                  <a:lnTo>
                    <a:pt x="73" y="55"/>
                  </a:lnTo>
                  <a:lnTo>
                    <a:pt x="103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4" name="Freeform 263"/>
            <p:cNvSpPr>
              <a:spLocks/>
            </p:cNvSpPr>
            <p:nvPr/>
          </p:nvSpPr>
          <p:spPr bwMode="auto">
            <a:xfrm>
              <a:off x="3820" y="2432"/>
              <a:ext cx="51" cy="29"/>
            </a:xfrm>
            <a:custGeom>
              <a:avLst/>
              <a:gdLst>
                <a:gd name="T0" fmla="*/ 51 w 102"/>
                <a:gd name="T1" fmla="*/ 0 h 57"/>
                <a:gd name="T2" fmla="*/ 22 w 102"/>
                <a:gd name="T3" fmla="*/ 0 h 57"/>
                <a:gd name="T4" fmla="*/ 0 w 102"/>
                <a:gd name="T5" fmla="*/ 29 h 57"/>
                <a:gd name="T6" fmla="*/ 38 w 102"/>
                <a:gd name="T7" fmla="*/ 26 h 57"/>
                <a:gd name="T8" fmla="*/ 51 w 102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57">
                  <a:moveTo>
                    <a:pt x="102" y="0"/>
                  </a:moveTo>
                  <a:lnTo>
                    <a:pt x="43" y="0"/>
                  </a:lnTo>
                  <a:lnTo>
                    <a:pt x="0" y="57"/>
                  </a:lnTo>
                  <a:lnTo>
                    <a:pt x="75" y="5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5" name="Freeform 264"/>
            <p:cNvSpPr>
              <a:spLocks/>
            </p:cNvSpPr>
            <p:nvPr/>
          </p:nvSpPr>
          <p:spPr bwMode="auto">
            <a:xfrm>
              <a:off x="3820" y="2432"/>
              <a:ext cx="51" cy="29"/>
            </a:xfrm>
            <a:custGeom>
              <a:avLst/>
              <a:gdLst>
                <a:gd name="T0" fmla="*/ 51 w 102"/>
                <a:gd name="T1" fmla="*/ 0 h 57"/>
                <a:gd name="T2" fmla="*/ 22 w 102"/>
                <a:gd name="T3" fmla="*/ 0 h 57"/>
                <a:gd name="T4" fmla="*/ 0 w 102"/>
                <a:gd name="T5" fmla="*/ 29 h 57"/>
                <a:gd name="T6" fmla="*/ 38 w 102"/>
                <a:gd name="T7" fmla="*/ 26 h 57"/>
                <a:gd name="T8" fmla="*/ 51 w 102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57">
                  <a:moveTo>
                    <a:pt x="102" y="0"/>
                  </a:moveTo>
                  <a:lnTo>
                    <a:pt x="43" y="0"/>
                  </a:lnTo>
                  <a:lnTo>
                    <a:pt x="0" y="57"/>
                  </a:lnTo>
                  <a:lnTo>
                    <a:pt x="75" y="51"/>
                  </a:lnTo>
                  <a:lnTo>
                    <a:pt x="1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6" name="Freeform 265"/>
            <p:cNvSpPr>
              <a:spLocks/>
            </p:cNvSpPr>
            <p:nvPr/>
          </p:nvSpPr>
          <p:spPr bwMode="auto">
            <a:xfrm>
              <a:off x="3779" y="2553"/>
              <a:ext cx="52" cy="29"/>
            </a:xfrm>
            <a:custGeom>
              <a:avLst/>
              <a:gdLst>
                <a:gd name="T0" fmla="*/ 52 w 103"/>
                <a:gd name="T1" fmla="*/ 28 h 58"/>
                <a:gd name="T2" fmla="*/ 22 w 103"/>
                <a:gd name="T3" fmla="*/ 29 h 58"/>
                <a:gd name="T4" fmla="*/ 0 w 103"/>
                <a:gd name="T5" fmla="*/ 0 h 58"/>
                <a:gd name="T6" fmla="*/ 37 w 103"/>
                <a:gd name="T7" fmla="*/ 3 h 58"/>
                <a:gd name="T8" fmla="*/ 52 w 103"/>
                <a:gd name="T9" fmla="*/ 2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8">
                  <a:moveTo>
                    <a:pt x="103" y="56"/>
                  </a:moveTo>
                  <a:lnTo>
                    <a:pt x="44" y="58"/>
                  </a:lnTo>
                  <a:lnTo>
                    <a:pt x="0" y="0"/>
                  </a:lnTo>
                  <a:lnTo>
                    <a:pt x="73" y="6"/>
                  </a:lnTo>
                  <a:lnTo>
                    <a:pt x="103" y="5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7" name="Freeform 266"/>
            <p:cNvSpPr>
              <a:spLocks/>
            </p:cNvSpPr>
            <p:nvPr/>
          </p:nvSpPr>
          <p:spPr bwMode="auto">
            <a:xfrm>
              <a:off x="3779" y="2553"/>
              <a:ext cx="52" cy="29"/>
            </a:xfrm>
            <a:custGeom>
              <a:avLst/>
              <a:gdLst>
                <a:gd name="T0" fmla="*/ 52 w 103"/>
                <a:gd name="T1" fmla="*/ 28 h 58"/>
                <a:gd name="T2" fmla="*/ 22 w 103"/>
                <a:gd name="T3" fmla="*/ 29 h 58"/>
                <a:gd name="T4" fmla="*/ 0 w 103"/>
                <a:gd name="T5" fmla="*/ 0 h 58"/>
                <a:gd name="T6" fmla="*/ 37 w 103"/>
                <a:gd name="T7" fmla="*/ 3 h 58"/>
                <a:gd name="T8" fmla="*/ 52 w 103"/>
                <a:gd name="T9" fmla="*/ 2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8">
                  <a:moveTo>
                    <a:pt x="103" y="56"/>
                  </a:moveTo>
                  <a:lnTo>
                    <a:pt x="44" y="58"/>
                  </a:lnTo>
                  <a:lnTo>
                    <a:pt x="0" y="0"/>
                  </a:lnTo>
                  <a:lnTo>
                    <a:pt x="73" y="6"/>
                  </a:lnTo>
                  <a:lnTo>
                    <a:pt x="103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8" name="Freeform 267"/>
            <p:cNvSpPr>
              <a:spLocks/>
            </p:cNvSpPr>
            <p:nvPr/>
          </p:nvSpPr>
          <p:spPr bwMode="auto">
            <a:xfrm>
              <a:off x="3820" y="2537"/>
              <a:ext cx="52" cy="30"/>
            </a:xfrm>
            <a:custGeom>
              <a:avLst/>
              <a:gdLst>
                <a:gd name="T0" fmla="*/ 52 w 104"/>
                <a:gd name="T1" fmla="*/ 30 h 58"/>
                <a:gd name="T2" fmla="*/ 22 w 104"/>
                <a:gd name="T3" fmla="*/ 30 h 58"/>
                <a:gd name="T4" fmla="*/ 0 w 104"/>
                <a:gd name="T5" fmla="*/ 0 h 58"/>
                <a:gd name="T6" fmla="*/ 36 w 104"/>
                <a:gd name="T7" fmla="*/ 4 h 58"/>
                <a:gd name="T8" fmla="*/ 52 w 104"/>
                <a:gd name="T9" fmla="*/ 3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8">
                  <a:moveTo>
                    <a:pt x="104" y="58"/>
                  </a:moveTo>
                  <a:lnTo>
                    <a:pt x="43" y="58"/>
                  </a:lnTo>
                  <a:lnTo>
                    <a:pt x="0" y="0"/>
                  </a:lnTo>
                  <a:lnTo>
                    <a:pt x="72" y="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9" name="Freeform 268"/>
            <p:cNvSpPr>
              <a:spLocks/>
            </p:cNvSpPr>
            <p:nvPr/>
          </p:nvSpPr>
          <p:spPr bwMode="auto">
            <a:xfrm>
              <a:off x="3820" y="2537"/>
              <a:ext cx="52" cy="30"/>
            </a:xfrm>
            <a:custGeom>
              <a:avLst/>
              <a:gdLst>
                <a:gd name="T0" fmla="*/ 52 w 104"/>
                <a:gd name="T1" fmla="*/ 30 h 58"/>
                <a:gd name="T2" fmla="*/ 22 w 104"/>
                <a:gd name="T3" fmla="*/ 30 h 58"/>
                <a:gd name="T4" fmla="*/ 0 w 104"/>
                <a:gd name="T5" fmla="*/ 0 h 58"/>
                <a:gd name="T6" fmla="*/ 36 w 104"/>
                <a:gd name="T7" fmla="*/ 4 h 58"/>
                <a:gd name="T8" fmla="*/ 52 w 104"/>
                <a:gd name="T9" fmla="*/ 3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8">
                  <a:moveTo>
                    <a:pt x="104" y="58"/>
                  </a:moveTo>
                  <a:lnTo>
                    <a:pt x="43" y="58"/>
                  </a:lnTo>
                  <a:lnTo>
                    <a:pt x="0" y="0"/>
                  </a:lnTo>
                  <a:lnTo>
                    <a:pt x="72" y="8"/>
                  </a:lnTo>
                  <a:lnTo>
                    <a:pt x="104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0" name="Freeform 269"/>
            <p:cNvSpPr>
              <a:spLocks/>
            </p:cNvSpPr>
            <p:nvPr/>
          </p:nvSpPr>
          <p:spPr bwMode="auto">
            <a:xfrm>
              <a:off x="3873" y="2484"/>
              <a:ext cx="59" cy="30"/>
            </a:xfrm>
            <a:custGeom>
              <a:avLst/>
              <a:gdLst>
                <a:gd name="T0" fmla="*/ 33 w 117"/>
                <a:gd name="T1" fmla="*/ 30 h 60"/>
                <a:gd name="T2" fmla="*/ 0 w 117"/>
                <a:gd name="T3" fmla="*/ 16 h 60"/>
                <a:gd name="T4" fmla="*/ 33 w 117"/>
                <a:gd name="T5" fmla="*/ 0 h 60"/>
                <a:gd name="T6" fmla="*/ 59 w 117"/>
                <a:gd name="T7" fmla="*/ 15 h 60"/>
                <a:gd name="T8" fmla="*/ 33 w 117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60">
                  <a:moveTo>
                    <a:pt x="66" y="60"/>
                  </a:moveTo>
                  <a:lnTo>
                    <a:pt x="0" y="31"/>
                  </a:lnTo>
                  <a:lnTo>
                    <a:pt x="66" y="0"/>
                  </a:lnTo>
                  <a:lnTo>
                    <a:pt x="117" y="29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1" name="Freeform 270"/>
            <p:cNvSpPr>
              <a:spLocks/>
            </p:cNvSpPr>
            <p:nvPr/>
          </p:nvSpPr>
          <p:spPr bwMode="auto">
            <a:xfrm>
              <a:off x="3873" y="2484"/>
              <a:ext cx="59" cy="30"/>
            </a:xfrm>
            <a:custGeom>
              <a:avLst/>
              <a:gdLst>
                <a:gd name="T0" fmla="*/ 33 w 117"/>
                <a:gd name="T1" fmla="*/ 30 h 60"/>
                <a:gd name="T2" fmla="*/ 0 w 117"/>
                <a:gd name="T3" fmla="*/ 16 h 60"/>
                <a:gd name="T4" fmla="*/ 33 w 117"/>
                <a:gd name="T5" fmla="*/ 0 h 60"/>
                <a:gd name="T6" fmla="*/ 59 w 117"/>
                <a:gd name="T7" fmla="*/ 15 h 60"/>
                <a:gd name="T8" fmla="*/ 33 w 117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60">
                  <a:moveTo>
                    <a:pt x="66" y="60"/>
                  </a:moveTo>
                  <a:lnTo>
                    <a:pt x="0" y="31"/>
                  </a:lnTo>
                  <a:lnTo>
                    <a:pt x="66" y="0"/>
                  </a:lnTo>
                  <a:lnTo>
                    <a:pt x="117" y="29"/>
                  </a:lnTo>
                  <a:lnTo>
                    <a:pt x="66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2" name="Freeform 271"/>
            <p:cNvSpPr>
              <a:spLocks/>
            </p:cNvSpPr>
            <p:nvPr/>
          </p:nvSpPr>
          <p:spPr bwMode="auto">
            <a:xfrm>
              <a:off x="3333" y="1741"/>
              <a:ext cx="16" cy="60"/>
            </a:xfrm>
            <a:custGeom>
              <a:avLst/>
              <a:gdLst>
                <a:gd name="T0" fmla="*/ 5 w 32"/>
                <a:gd name="T1" fmla="*/ 60 h 120"/>
                <a:gd name="T2" fmla="*/ 0 w 32"/>
                <a:gd name="T3" fmla="*/ 0 h 120"/>
                <a:gd name="T4" fmla="*/ 16 w 32"/>
                <a:gd name="T5" fmla="*/ 42 h 120"/>
                <a:gd name="T6" fmla="*/ 5 w 32"/>
                <a:gd name="T7" fmla="*/ 6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20">
                  <a:moveTo>
                    <a:pt x="10" y="120"/>
                  </a:moveTo>
                  <a:lnTo>
                    <a:pt x="0" y="0"/>
                  </a:lnTo>
                  <a:lnTo>
                    <a:pt x="32" y="83"/>
                  </a:lnTo>
                  <a:lnTo>
                    <a:pt x="10" y="12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3" name="Freeform 272"/>
            <p:cNvSpPr>
              <a:spLocks/>
            </p:cNvSpPr>
            <p:nvPr/>
          </p:nvSpPr>
          <p:spPr bwMode="auto">
            <a:xfrm>
              <a:off x="3333" y="1741"/>
              <a:ext cx="16" cy="60"/>
            </a:xfrm>
            <a:custGeom>
              <a:avLst/>
              <a:gdLst>
                <a:gd name="T0" fmla="*/ 5 w 32"/>
                <a:gd name="T1" fmla="*/ 60 h 120"/>
                <a:gd name="T2" fmla="*/ 0 w 32"/>
                <a:gd name="T3" fmla="*/ 0 h 120"/>
                <a:gd name="T4" fmla="*/ 16 w 32"/>
                <a:gd name="T5" fmla="*/ 42 h 120"/>
                <a:gd name="T6" fmla="*/ 5 w 32"/>
                <a:gd name="T7" fmla="*/ 6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20">
                  <a:moveTo>
                    <a:pt x="10" y="120"/>
                  </a:moveTo>
                  <a:lnTo>
                    <a:pt x="0" y="0"/>
                  </a:lnTo>
                  <a:lnTo>
                    <a:pt x="32" y="83"/>
                  </a:lnTo>
                  <a:lnTo>
                    <a:pt x="10" y="1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4" name="Freeform 273"/>
            <p:cNvSpPr>
              <a:spLocks/>
            </p:cNvSpPr>
            <p:nvPr/>
          </p:nvSpPr>
          <p:spPr bwMode="auto">
            <a:xfrm>
              <a:off x="3358" y="1714"/>
              <a:ext cx="12" cy="53"/>
            </a:xfrm>
            <a:custGeom>
              <a:avLst/>
              <a:gdLst>
                <a:gd name="T0" fmla="*/ 0 w 26"/>
                <a:gd name="T1" fmla="*/ 53 h 105"/>
                <a:gd name="T2" fmla="*/ 2 w 26"/>
                <a:gd name="T3" fmla="*/ 0 h 105"/>
                <a:gd name="T4" fmla="*/ 12 w 26"/>
                <a:gd name="T5" fmla="*/ 33 h 105"/>
                <a:gd name="T6" fmla="*/ 0 w 26"/>
                <a:gd name="T7" fmla="*/ 53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05">
                  <a:moveTo>
                    <a:pt x="0" y="105"/>
                  </a:moveTo>
                  <a:lnTo>
                    <a:pt x="4" y="0"/>
                  </a:lnTo>
                  <a:lnTo>
                    <a:pt x="26" y="6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5" name="Freeform 274"/>
            <p:cNvSpPr>
              <a:spLocks/>
            </p:cNvSpPr>
            <p:nvPr/>
          </p:nvSpPr>
          <p:spPr bwMode="auto">
            <a:xfrm>
              <a:off x="3358" y="1714"/>
              <a:ext cx="12" cy="53"/>
            </a:xfrm>
            <a:custGeom>
              <a:avLst/>
              <a:gdLst>
                <a:gd name="T0" fmla="*/ 0 w 26"/>
                <a:gd name="T1" fmla="*/ 53 h 105"/>
                <a:gd name="T2" fmla="*/ 2 w 26"/>
                <a:gd name="T3" fmla="*/ 0 h 105"/>
                <a:gd name="T4" fmla="*/ 12 w 26"/>
                <a:gd name="T5" fmla="*/ 33 h 105"/>
                <a:gd name="T6" fmla="*/ 0 w 26"/>
                <a:gd name="T7" fmla="*/ 53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05">
                  <a:moveTo>
                    <a:pt x="0" y="105"/>
                  </a:moveTo>
                  <a:lnTo>
                    <a:pt x="4" y="0"/>
                  </a:lnTo>
                  <a:lnTo>
                    <a:pt x="26" y="66"/>
                  </a:lnTo>
                  <a:lnTo>
                    <a:pt x="0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6" name="Freeform 275"/>
            <p:cNvSpPr>
              <a:spLocks/>
            </p:cNvSpPr>
            <p:nvPr/>
          </p:nvSpPr>
          <p:spPr bwMode="auto">
            <a:xfrm>
              <a:off x="3376" y="1695"/>
              <a:ext cx="12" cy="41"/>
            </a:xfrm>
            <a:custGeom>
              <a:avLst/>
              <a:gdLst>
                <a:gd name="T0" fmla="*/ 0 w 23"/>
                <a:gd name="T1" fmla="*/ 41 h 81"/>
                <a:gd name="T2" fmla="*/ 7 w 23"/>
                <a:gd name="T3" fmla="*/ 0 h 81"/>
                <a:gd name="T4" fmla="*/ 12 w 23"/>
                <a:gd name="T5" fmla="*/ 20 h 81"/>
                <a:gd name="T6" fmla="*/ 0 w 23"/>
                <a:gd name="T7" fmla="*/ 4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81">
                  <a:moveTo>
                    <a:pt x="0" y="81"/>
                  </a:moveTo>
                  <a:lnTo>
                    <a:pt x="13" y="0"/>
                  </a:lnTo>
                  <a:lnTo>
                    <a:pt x="23" y="3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7" name="Freeform 276"/>
            <p:cNvSpPr>
              <a:spLocks/>
            </p:cNvSpPr>
            <p:nvPr/>
          </p:nvSpPr>
          <p:spPr bwMode="auto">
            <a:xfrm>
              <a:off x="3376" y="1695"/>
              <a:ext cx="12" cy="41"/>
            </a:xfrm>
            <a:custGeom>
              <a:avLst/>
              <a:gdLst>
                <a:gd name="T0" fmla="*/ 0 w 23"/>
                <a:gd name="T1" fmla="*/ 41 h 81"/>
                <a:gd name="T2" fmla="*/ 7 w 23"/>
                <a:gd name="T3" fmla="*/ 0 h 81"/>
                <a:gd name="T4" fmla="*/ 12 w 23"/>
                <a:gd name="T5" fmla="*/ 20 h 81"/>
                <a:gd name="T6" fmla="*/ 0 w 23"/>
                <a:gd name="T7" fmla="*/ 4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81">
                  <a:moveTo>
                    <a:pt x="0" y="81"/>
                  </a:moveTo>
                  <a:lnTo>
                    <a:pt x="13" y="0"/>
                  </a:lnTo>
                  <a:lnTo>
                    <a:pt x="23" y="39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8" name="Freeform 277"/>
            <p:cNvSpPr>
              <a:spLocks/>
            </p:cNvSpPr>
            <p:nvPr/>
          </p:nvSpPr>
          <p:spPr bwMode="auto">
            <a:xfrm>
              <a:off x="3304" y="1767"/>
              <a:ext cx="20" cy="72"/>
            </a:xfrm>
            <a:custGeom>
              <a:avLst/>
              <a:gdLst>
                <a:gd name="T0" fmla="*/ 11 w 41"/>
                <a:gd name="T1" fmla="*/ 72 h 146"/>
                <a:gd name="T2" fmla="*/ 0 w 41"/>
                <a:gd name="T3" fmla="*/ 0 h 146"/>
                <a:gd name="T4" fmla="*/ 20 w 41"/>
                <a:gd name="T5" fmla="*/ 53 h 146"/>
                <a:gd name="T6" fmla="*/ 11 w 41"/>
                <a:gd name="T7" fmla="*/ 72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46">
                  <a:moveTo>
                    <a:pt x="22" y="146"/>
                  </a:moveTo>
                  <a:lnTo>
                    <a:pt x="0" y="0"/>
                  </a:lnTo>
                  <a:lnTo>
                    <a:pt x="41" y="107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9" name="Freeform 278"/>
            <p:cNvSpPr>
              <a:spLocks/>
            </p:cNvSpPr>
            <p:nvPr/>
          </p:nvSpPr>
          <p:spPr bwMode="auto">
            <a:xfrm>
              <a:off x="3304" y="1767"/>
              <a:ext cx="20" cy="72"/>
            </a:xfrm>
            <a:custGeom>
              <a:avLst/>
              <a:gdLst>
                <a:gd name="T0" fmla="*/ 11 w 41"/>
                <a:gd name="T1" fmla="*/ 72 h 146"/>
                <a:gd name="T2" fmla="*/ 0 w 41"/>
                <a:gd name="T3" fmla="*/ 0 h 146"/>
                <a:gd name="T4" fmla="*/ 20 w 41"/>
                <a:gd name="T5" fmla="*/ 53 h 146"/>
                <a:gd name="T6" fmla="*/ 11 w 41"/>
                <a:gd name="T7" fmla="*/ 72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46">
                  <a:moveTo>
                    <a:pt x="22" y="146"/>
                  </a:moveTo>
                  <a:lnTo>
                    <a:pt x="0" y="0"/>
                  </a:lnTo>
                  <a:lnTo>
                    <a:pt x="41" y="107"/>
                  </a:lnTo>
                  <a:lnTo>
                    <a:pt x="22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0" name="Freeform 279"/>
            <p:cNvSpPr>
              <a:spLocks/>
            </p:cNvSpPr>
            <p:nvPr/>
          </p:nvSpPr>
          <p:spPr bwMode="auto">
            <a:xfrm>
              <a:off x="3338" y="1775"/>
              <a:ext cx="56" cy="26"/>
            </a:xfrm>
            <a:custGeom>
              <a:avLst/>
              <a:gdLst>
                <a:gd name="T0" fmla="*/ 0 w 112"/>
                <a:gd name="T1" fmla="*/ 26 h 52"/>
                <a:gd name="T2" fmla="*/ 56 w 112"/>
                <a:gd name="T3" fmla="*/ 0 h 52"/>
                <a:gd name="T4" fmla="*/ 11 w 112"/>
                <a:gd name="T5" fmla="*/ 8 h 52"/>
                <a:gd name="T6" fmla="*/ 0 w 112"/>
                <a:gd name="T7" fmla="*/ 26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52">
                  <a:moveTo>
                    <a:pt x="0" y="52"/>
                  </a:moveTo>
                  <a:lnTo>
                    <a:pt x="112" y="0"/>
                  </a:lnTo>
                  <a:lnTo>
                    <a:pt x="22" y="1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1" name="Freeform 280"/>
            <p:cNvSpPr>
              <a:spLocks/>
            </p:cNvSpPr>
            <p:nvPr/>
          </p:nvSpPr>
          <p:spPr bwMode="auto">
            <a:xfrm>
              <a:off x="3338" y="1775"/>
              <a:ext cx="56" cy="26"/>
            </a:xfrm>
            <a:custGeom>
              <a:avLst/>
              <a:gdLst>
                <a:gd name="T0" fmla="*/ 0 w 112"/>
                <a:gd name="T1" fmla="*/ 26 h 52"/>
                <a:gd name="T2" fmla="*/ 56 w 112"/>
                <a:gd name="T3" fmla="*/ 0 h 52"/>
                <a:gd name="T4" fmla="*/ 11 w 112"/>
                <a:gd name="T5" fmla="*/ 8 h 52"/>
                <a:gd name="T6" fmla="*/ 0 w 112"/>
                <a:gd name="T7" fmla="*/ 26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52">
                  <a:moveTo>
                    <a:pt x="0" y="52"/>
                  </a:moveTo>
                  <a:lnTo>
                    <a:pt x="112" y="0"/>
                  </a:lnTo>
                  <a:lnTo>
                    <a:pt x="22" y="15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2" name="Freeform 281"/>
            <p:cNvSpPr>
              <a:spLocks/>
            </p:cNvSpPr>
            <p:nvPr/>
          </p:nvSpPr>
          <p:spPr bwMode="auto">
            <a:xfrm>
              <a:off x="3358" y="1738"/>
              <a:ext cx="46" cy="29"/>
            </a:xfrm>
            <a:custGeom>
              <a:avLst/>
              <a:gdLst>
                <a:gd name="T0" fmla="*/ 0 w 94"/>
                <a:gd name="T1" fmla="*/ 29 h 57"/>
                <a:gd name="T2" fmla="*/ 46 w 94"/>
                <a:gd name="T3" fmla="*/ 0 h 57"/>
                <a:gd name="T4" fmla="*/ 13 w 94"/>
                <a:gd name="T5" fmla="*/ 9 h 57"/>
                <a:gd name="T6" fmla="*/ 0 w 94"/>
                <a:gd name="T7" fmla="*/ 29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57">
                  <a:moveTo>
                    <a:pt x="0" y="57"/>
                  </a:moveTo>
                  <a:lnTo>
                    <a:pt x="94" y="0"/>
                  </a:lnTo>
                  <a:lnTo>
                    <a:pt x="26" y="1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3" name="Freeform 282"/>
            <p:cNvSpPr>
              <a:spLocks/>
            </p:cNvSpPr>
            <p:nvPr/>
          </p:nvSpPr>
          <p:spPr bwMode="auto">
            <a:xfrm>
              <a:off x="3358" y="1738"/>
              <a:ext cx="46" cy="29"/>
            </a:xfrm>
            <a:custGeom>
              <a:avLst/>
              <a:gdLst>
                <a:gd name="T0" fmla="*/ 0 w 94"/>
                <a:gd name="T1" fmla="*/ 29 h 57"/>
                <a:gd name="T2" fmla="*/ 46 w 94"/>
                <a:gd name="T3" fmla="*/ 0 h 57"/>
                <a:gd name="T4" fmla="*/ 13 w 94"/>
                <a:gd name="T5" fmla="*/ 9 h 57"/>
                <a:gd name="T6" fmla="*/ 0 w 94"/>
                <a:gd name="T7" fmla="*/ 29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57">
                  <a:moveTo>
                    <a:pt x="0" y="57"/>
                  </a:moveTo>
                  <a:lnTo>
                    <a:pt x="94" y="0"/>
                  </a:lnTo>
                  <a:lnTo>
                    <a:pt x="26" y="18"/>
                  </a:lnTo>
                  <a:lnTo>
                    <a:pt x="0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4" name="Freeform 283"/>
            <p:cNvSpPr>
              <a:spLocks/>
            </p:cNvSpPr>
            <p:nvPr/>
          </p:nvSpPr>
          <p:spPr bwMode="auto">
            <a:xfrm>
              <a:off x="3376" y="1709"/>
              <a:ext cx="33" cy="27"/>
            </a:xfrm>
            <a:custGeom>
              <a:avLst/>
              <a:gdLst>
                <a:gd name="T0" fmla="*/ 0 w 66"/>
                <a:gd name="T1" fmla="*/ 27 h 54"/>
                <a:gd name="T2" fmla="*/ 33 w 66"/>
                <a:gd name="T3" fmla="*/ 0 h 54"/>
                <a:gd name="T4" fmla="*/ 12 w 66"/>
                <a:gd name="T5" fmla="*/ 6 h 54"/>
                <a:gd name="T6" fmla="*/ 0 w 66"/>
                <a:gd name="T7" fmla="*/ 27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54">
                  <a:moveTo>
                    <a:pt x="0" y="54"/>
                  </a:moveTo>
                  <a:lnTo>
                    <a:pt x="66" y="0"/>
                  </a:lnTo>
                  <a:lnTo>
                    <a:pt x="23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5" name="Freeform 284"/>
            <p:cNvSpPr>
              <a:spLocks/>
            </p:cNvSpPr>
            <p:nvPr/>
          </p:nvSpPr>
          <p:spPr bwMode="auto">
            <a:xfrm>
              <a:off x="3376" y="1709"/>
              <a:ext cx="33" cy="27"/>
            </a:xfrm>
            <a:custGeom>
              <a:avLst/>
              <a:gdLst>
                <a:gd name="T0" fmla="*/ 0 w 66"/>
                <a:gd name="T1" fmla="*/ 27 h 54"/>
                <a:gd name="T2" fmla="*/ 33 w 66"/>
                <a:gd name="T3" fmla="*/ 0 h 54"/>
                <a:gd name="T4" fmla="*/ 12 w 66"/>
                <a:gd name="T5" fmla="*/ 6 h 54"/>
                <a:gd name="T6" fmla="*/ 0 w 66"/>
                <a:gd name="T7" fmla="*/ 27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54">
                  <a:moveTo>
                    <a:pt x="0" y="54"/>
                  </a:moveTo>
                  <a:lnTo>
                    <a:pt x="66" y="0"/>
                  </a:lnTo>
                  <a:lnTo>
                    <a:pt x="23" y="12"/>
                  </a:lnTo>
                  <a:lnTo>
                    <a:pt x="0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6" name="Freeform 285"/>
            <p:cNvSpPr>
              <a:spLocks/>
            </p:cNvSpPr>
            <p:nvPr/>
          </p:nvSpPr>
          <p:spPr bwMode="auto">
            <a:xfrm>
              <a:off x="3315" y="1810"/>
              <a:ext cx="69" cy="29"/>
            </a:xfrm>
            <a:custGeom>
              <a:avLst/>
              <a:gdLst>
                <a:gd name="T0" fmla="*/ 0 w 138"/>
                <a:gd name="T1" fmla="*/ 29 h 58"/>
                <a:gd name="T2" fmla="*/ 69 w 138"/>
                <a:gd name="T3" fmla="*/ 0 h 58"/>
                <a:gd name="T4" fmla="*/ 10 w 138"/>
                <a:gd name="T5" fmla="*/ 10 h 58"/>
                <a:gd name="T6" fmla="*/ 0 w 138"/>
                <a:gd name="T7" fmla="*/ 29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58">
                  <a:moveTo>
                    <a:pt x="0" y="58"/>
                  </a:moveTo>
                  <a:lnTo>
                    <a:pt x="138" y="0"/>
                  </a:lnTo>
                  <a:lnTo>
                    <a:pt x="19" y="1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7" name="Freeform 286"/>
            <p:cNvSpPr>
              <a:spLocks/>
            </p:cNvSpPr>
            <p:nvPr/>
          </p:nvSpPr>
          <p:spPr bwMode="auto">
            <a:xfrm>
              <a:off x="3315" y="1810"/>
              <a:ext cx="69" cy="29"/>
            </a:xfrm>
            <a:custGeom>
              <a:avLst/>
              <a:gdLst>
                <a:gd name="T0" fmla="*/ 0 w 138"/>
                <a:gd name="T1" fmla="*/ 29 h 58"/>
                <a:gd name="T2" fmla="*/ 69 w 138"/>
                <a:gd name="T3" fmla="*/ 0 h 58"/>
                <a:gd name="T4" fmla="*/ 10 w 138"/>
                <a:gd name="T5" fmla="*/ 10 h 58"/>
                <a:gd name="T6" fmla="*/ 0 w 138"/>
                <a:gd name="T7" fmla="*/ 29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58">
                  <a:moveTo>
                    <a:pt x="0" y="58"/>
                  </a:moveTo>
                  <a:lnTo>
                    <a:pt x="138" y="0"/>
                  </a:lnTo>
                  <a:lnTo>
                    <a:pt x="19" y="19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8" name="Freeform 287"/>
            <p:cNvSpPr>
              <a:spLocks/>
            </p:cNvSpPr>
            <p:nvPr/>
          </p:nvSpPr>
          <p:spPr bwMode="auto">
            <a:xfrm>
              <a:off x="3284" y="1700"/>
              <a:ext cx="31" cy="58"/>
            </a:xfrm>
            <a:custGeom>
              <a:avLst/>
              <a:gdLst>
                <a:gd name="T0" fmla="*/ 15 w 63"/>
                <a:gd name="T1" fmla="*/ 0 h 115"/>
                <a:gd name="T2" fmla="*/ 0 w 63"/>
                <a:gd name="T3" fmla="*/ 25 h 115"/>
                <a:gd name="T4" fmla="*/ 14 w 63"/>
                <a:gd name="T5" fmla="*/ 58 h 115"/>
                <a:gd name="T6" fmla="*/ 31 w 63"/>
                <a:gd name="T7" fmla="*/ 25 h 115"/>
                <a:gd name="T8" fmla="*/ 15 w 63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5">
                  <a:moveTo>
                    <a:pt x="31" y="0"/>
                  </a:moveTo>
                  <a:lnTo>
                    <a:pt x="0" y="49"/>
                  </a:lnTo>
                  <a:lnTo>
                    <a:pt x="29" y="115"/>
                  </a:lnTo>
                  <a:lnTo>
                    <a:pt x="63" y="4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9" name="Freeform 288"/>
            <p:cNvSpPr>
              <a:spLocks/>
            </p:cNvSpPr>
            <p:nvPr/>
          </p:nvSpPr>
          <p:spPr bwMode="auto">
            <a:xfrm>
              <a:off x="3284" y="1700"/>
              <a:ext cx="31" cy="58"/>
            </a:xfrm>
            <a:custGeom>
              <a:avLst/>
              <a:gdLst>
                <a:gd name="T0" fmla="*/ 15 w 63"/>
                <a:gd name="T1" fmla="*/ 0 h 115"/>
                <a:gd name="T2" fmla="*/ 0 w 63"/>
                <a:gd name="T3" fmla="*/ 25 h 115"/>
                <a:gd name="T4" fmla="*/ 14 w 63"/>
                <a:gd name="T5" fmla="*/ 58 h 115"/>
                <a:gd name="T6" fmla="*/ 31 w 63"/>
                <a:gd name="T7" fmla="*/ 25 h 115"/>
                <a:gd name="T8" fmla="*/ 15 w 63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5">
                  <a:moveTo>
                    <a:pt x="31" y="0"/>
                  </a:moveTo>
                  <a:lnTo>
                    <a:pt x="0" y="49"/>
                  </a:lnTo>
                  <a:lnTo>
                    <a:pt x="29" y="115"/>
                  </a:lnTo>
                  <a:lnTo>
                    <a:pt x="63" y="49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0" name="Freeform 289"/>
            <p:cNvSpPr>
              <a:spLocks/>
            </p:cNvSpPr>
            <p:nvPr/>
          </p:nvSpPr>
          <p:spPr bwMode="auto">
            <a:xfrm>
              <a:off x="3318" y="1675"/>
              <a:ext cx="30" cy="56"/>
            </a:xfrm>
            <a:custGeom>
              <a:avLst/>
              <a:gdLst>
                <a:gd name="T0" fmla="*/ 16 w 61"/>
                <a:gd name="T1" fmla="*/ 0 h 112"/>
                <a:gd name="T2" fmla="*/ 0 w 61"/>
                <a:gd name="T3" fmla="*/ 24 h 112"/>
                <a:gd name="T4" fmla="*/ 15 w 61"/>
                <a:gd name="T5" fmla="*/ 56 h 112"/>
                <a:gd name="T6" fmla="*/ 30 w 61"/>
                <a:gd name="T7" fmla="*/ 23 h 112"/>
                <a:gd name="T8" fmla="*/ 16 w 61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12">
                  <a:moveTo>
                    <a:pt x="33" y="0"/>
                  </a:moveTo>
                  <a:lnTo>
                    <a:pt x="0" y="47"/>
                  </a:lnTo>
                  <a:lnTo>
                    <a:pt x="31" y="112"/>
                  </a:lnTo>
                  <a:lnTo>
                    <a:pt x="61" y="4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1" name="Freeform 290"/>
            <p:cNvSpPr>
              <a:spLocks/>
            </p:cNvSpPr>
            <p:nvPr/>
          </p:nvSpPr>
          <p:spPr bwMode="auto">
            <a:xfrm>
              <a:off x="3318" y="1675"/>
              <a:ext cx="30" cy="56"/>
            </a:xfrm>
            <a:custGeom>
              <a:avLst/>
              <a:gdLst>
                <a:gd name="T0" fmla="*/ 16 w 61"/>
                <a:gd name="T1" fmla="*/ 0 h 112"/>
                <a:gd name="T2" fmla="*/ 0 w 61"/>
                <a:gd name="T3" fmla="*/ 24 h 112"/>
                <a:gd name="T4" fmla="*/ 15 w 61"/>
                <a:gd name="T5" fmla="*/ 56 h 112"/>
                <a:gd name="T6" fmla="*/ 30 w 61"/>
                <a:gd name="T7" fmla="*/ 23 h 112"/>
                <a:gd name="T8" fmla="*/ 16 w 61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12">
                  <a:moveTo>
                    <a:pt x="33" y="0"/>
                  </a:moveTo>
                  <a:lnTo>
                    <a:pt x="0" y="47"/>
                  </a:lnTo>
                  <a:lnTo>
                    <a:pt x="31" y="112"/>
                  </a:lnTo>
                  <a:lnTo>
                    <a:pt x="61" y="46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2" name="Freeform 291"/>
            <p:cNvSpPr>
              <a:spLocks/>
            </p:cNvSpPr>
            <p:nvPr/>
          </p:nvSpPr>
          <p:spPr bwMode="auto">
            <a:xfrm>
              <a:off x="3397" y="1782"/>
              <a:ext cx="52" cy="28"/>
            </a:xfrm>
            <a:custGeom>
              <a:avLst/>
              <a:gdLst>
                <a:gd name="T0" fmla="*/ 52 w 104"/>
                <a:gd name="T1" fmla="*/ 0 h 57"/>
                <a:gd name="T2" fmla="*/ 37 w 104"/>
                <a:gd name="T3" fmla="*/ 26 h 57"/>
                <a:gd name="T4" fmla="*/ 0 w 104"/>
                <a:gd name="T5" fmla="*/ 28 h 57"/>
                <a:gd name="T6" fmla="*/ 23 w 104"/>
                <a:gd name="T7" fmla="*/ 0 h 57"/>
                <a:gd name="T8" fmla="*/ 52 w 10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7">
                  <a:moveTo>
                    <a:pt x="104" y="0"/>
                  </a:moveTo>
                  <a:lnTo>
                    <a:pt x="74" y="52"/>
                  </a:lnTo>
                  <a:lnTo>
                    <a:pt x="0" y="57"/>
                  </a:lnTo>
                  <a:lnTo>
                    <a:pt x="45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3" name="Freeform 292"/>
            <p:cNvSpPr>
              <a:spLocks/>
            </p:cNvSpPr>
            <p:nvPr/>
          </p:nvSpPr>
          <p:spPr bwMode="auto">
            <a:xfrm>
              <a:off x="3397" y="1782"/>
              <a:ext cx="52" cy="28"/>
            </a:xfrm>
            <a:custGeom>
              <a:avLst/>
              <a:gdLst>
                <a:gd name="T0" fmla="*/ 52 w 104"/>
                <a:gd name="T1" fmla="*/ 0 h 57"/>
                <a:gd name="T2" fmla="*/ 37 w 104"/>
                <a:gd name="T3" fmla="*/ 26 h 57"/>
                <a:gd name="T4" fmla="*/ 0 w 104"/>
                <a:gd name="T5" fmla="*/ 28 h 57"/>
                <a:gd name="T6" fmla="*/ 23 w 104"/>
                <a:gd name="T7" fmla="*/ 0 h 57"/>
                <a:gd name="T8" fmla="*/ 52 w 10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7">
                  <a:moveTo>
                    <a:pt x="104" y="0"/>
                  </a:moveTo>
                  <a:lnTo>
                    <a:pt x="74" y="52"/>
                  </a:lnTo>
                  <a:lnTo>
                    <a:pt x="0" y="57"/>
                  </a:lnTo>
                  <a:lnTo>
                    <a:pt x="45" y="0"/>
                  </a:lnTo>
                  <a:lnTo>
                    <a:pt x="10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4" name="Freeform 293"/>
            <p:cNvSpPr>
              <a:spLocks/>
            </p:cNvSpPr>
            <p:nvPr/>
          </p:nvSpPr>
          <p:spPr bwMode="auto">
            <a:xfrm>
              <a:off x="3404" y="1741"/>
              <a:ext cx="51" cy="29"/>
            </a:xfrm>
            <a:custGeom>
              <a:avLst/>
              <a:gdLst>
                <a:gd name="T0" fmla="*/ 51 w 102"/>
                <a:gd name="T1" fmla="*/ 0 h 59"/>
                <a:gd name="T2" fmla="*/ 36 w 102"/>
                <a:gd name="T3" fmla="*/ 24 h 59"/>
                <a:gd name="T4" fmla="*/ 0 w 102"/>
                <a:gd name="T5" fmla="*/ 29 h 59"/>
                <a:gd name="T6" fmla="*/ 22 w 102"/>
                <a:gd name="T7" fmla="*/ 0 h 59"/>
                <a:gd name="T8" fmla="*/ 51 w 102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59">
                  <a:moveTo>
                    <a:pt x="102" y="0"/>
                  </a:moveTo>
                  <a:lnTo>
                    <a:pt x="72" y="49"/>
                  </a:lnTo>
                  <a:lnTo>
                    <a:pt x="0" y="59"/>
                  </a:lnTo>
                  <a:lnTo>
                    <a:pt x="43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5" name="Freeform 294"/>
            <p:cNvSpPr>
              <a:spLocks/>
            </p:cNvSpPr>
            <p:nvPr/>
          </p:nvSpPr>
          <p:spPr bwMode="auto">
            <a:xfrm>
              <a:off x="3404" y="1741"/>
              <a:ext cx="51" cy="29"/>
            </a:xfrm>
            <a:custGeom>
              <a:avLst/>
              <a:gdLst>
                <a:gd name="T0" fmla="*/ 51 w 102"/>
                <a:gd name="T1" fmla="*/ 0 h 59"/>
                <a:gd name="T2" fmla="*/ 36 w 102"/>
                <a:gd name="T3" fmla="*/ 24 h 59"/>
                <a:gd name="T4" fmla="*/ 0 w 102"/>
                <a:gd name="T5" fmla="*/ 29 h 59"/>
                <a:gd name="T6" fmla="*/ 22 w 102"/>
                <a:gd name="T7" fmla="*/ 0 h 59"/>
                <a:gd name="T8" fmla="*/ 51 w 102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59">
                  <a:moveTo>
                    <a:pt x="102" y="0"/>
                  </a:moveTo>
                  <a:lnTo>
                    <a:pt x="72" y="49"/>
                  </a:lnTo>
                  <a:lnTo>
                    <a:pt x="0" y="59"/>
                  </a:lnTo>
                  <a:lnTo>
                    <a:pt x="43" y="0"/>
                  </a:lnTo>
                  <a:lnTo>
                    <a:pt x="1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6" name="Freeform 295"/>
            <p:cNvSpPr>
              <a:spLocks/>
            </p:cNvSpPr>
            <p:nvPr/>
          </p:nvSpPr>
          <p:spPr bwMode="auto">
            <a:xfrm>
              <a:off x="3394" y="1658"/>
              <a:ext cx="30" cy="49"/>
            </a:xfrm>
            <a:custGeom>
              <a:avLst/>
              <a:gdLst>
                <a:gd name="T0" fmla="*/ 30 w 60"/>
                <a:gd name="T1" fmla="*/ 27 h 99"/>
                <a:gd name="T2" fmla="*/ 0 w 60"/>
                <a:gd name="T3" fmla="*/ 49 h 99"/>
                <a:gd name="T4" fmla="*/ 4 w 60"/>
                <a:gd name="T5" fmla="*/ 13 h 99"/>
                <a:gd name="T6" fmla="*/ 29 w 60"/>
                <a:gd name="T7" fmla="*/ 0 h 99"/>
                <a:gd name="T8" fmla="*/ 30 w 60"/>
                <a:gd name="T9" fmla="*/ 2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9">
                  <a:moveTo>
                    <a:pt x="60" y="55"/>
                  </a:moveTo>
                  <a:lnTo>
                    <a:pt x="0" y="99"/>
                  </a:lnTo>
                  <a:lnTo>
                    <a:pt x="7" y="26"/>
                  </a:lnTo>
                  <a:lnTo>
                    <a:pt x="58" y="0"/>
                  </a:lnTo>
                  <a:lnTo>
                    <a:pt x="60" y="5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7" name="Freeform 296"/>
            <p:cNvSpPr>
              <a:spLocks/>
            </p:cNvSpPr>
            <p:nvPr/>
          </p:nvSpPr>
          <p:spPr bwMode="auto">
            <a:xfrm>
              <a:off x="3394" y="1658"/>
              <a:ext cx="30" cy="49"/>
            </a:xfrm>
            <a:custGeom>
              <a:avLst/>
              <a:gdLst>
                <a:gd name="T0" fmla="*/ 30 w 60"/>
                <a:gd name="T1" fmla="*/ 27 h 99"/>
                <a:gd name="T2" fmla="*/ 0 w 60"/>
                <a:gd name="T3" fmla="*/ 49 h 99"/>
                <a:gd name="T4" fmla="*/ 4 w 60"/>
                <a:gd name="T5" fmla="*/ 13 h 99"/>
                <a:gd name="T6" fmla="*/ 29 w 60"/>
                <a:gd name="T7" fmla="*/ 0 h 99"/>
                <a:gd name="T8" fmla="*/ 30 w 60"/>
                <a:gd name="T9" fmla="*/ 2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9">
                  <a:moveTo>
                    <a:pt x="60" y="55"/>
                  </a:moveTo>
                  <a:lnTo>
                    <a:pt x="0" y="99"/>
                  </a:lnTo>
                  <a:lnTo>
                    <a:pt x="7" y="26"/>
                  </a:lnTo>
                  <a:lnTo>
                    <a:pt x="58" y="0"/>
                  </a:lnTo>
                  <a:lnTo>
                    <a:pt x="6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8" name="Freeform 297"/>
            <p:cNvSpPr>
              <a:spLocks/>
            </p:cNvSpPr>
            <p:nvPr/>
          </p:nvSpPr>
          <p:spPr bwMode="auto">
            <a:xfrm>
              <a:off x="2429" y="1776"/>
              <a:ext cx="60" cy="27"/>
            </a:xfrm>
            <a:custGeom>
              <a:avLst/>
              <a:gdLst>
                <a:gd name="T0" fmla="*/ 60 w 119"/>
                <a:gd name="T1" fmla="*/ 27 h 53"/>
                <a:gd name="T2" fmla="*/ 0 w 119"/>
                <a:gd name="T3" fmla="*/ 0 h 53"/>
                <a:gd name="T4" fmla="*/ 48 w 119"/>
                <a:gd name="T5" fmla="*/ 8 h 53"/>
                <a:gd name="T6" fmla="*/ 60 w 119"/>
                <a:gd name="T7" fmla="*/ 27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53">
                  <a:moveTo>
                    <a:pt x="119" y="53"/>
                  </a:moveTo>
                  <a:lnTo>
                    <a:pt x="0" y="0"/>
                  </a:lnTo>
                  <a:lnTo>
                    <a:pt x="96" y="16"/>
                  </a:lnTo>
                  <a:lnTo>
                    <a:pt x="119" y="5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9" name="Freeform 298"/>
            <p:cNvSpPr>
              <a:spLocks/>
            </p:cNvSpPr>
            <p:nvPr/>
          </p:nvSpPr>
          <p:spPr bwMode="auto">
            <a:xfrm>
              <a:off x="2429" y="1776"/>
              <a:ext cx="60" cy="27"/>
            </a:xfrm>
            <a:custGeom>
              <a:avLst/>
              <a:gdLst>
                <a:gd name="T0" fmla="*/ 60 w 119"/>
                <a:gd name="T1" fmla="*/ 27 h 53"/>
                <a:gd name="T2" fmla="*/ 0 w 119"/>
                <a:gd name="T3" fmla="*/ 0 h 53"/>
                <a:gd name="T4" fmla="*/ 48 w 119"/>
                <a:gd name="T5" fmla="*/ 8 h 53"/>
                <a:gd name="T6" fmla="*/ 60 w 119"/>
                <a:gd name="T7" fmla="*/ 27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53">
                  <a:moveTo>
                    <a:pt x="119" y="53"/>
                  </a:moveTo>
                  <a:lnTo>
                    <a:pt x="0" y="0"/>
                  </a:lnTo>
                  <a:lnTo>
                    <a:pt x="96" y="16"/>
                  </a:lnTo>
                  <a:lnTo>
                    <a:pt x="119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0" name="Freeform 299"/>
            <p:cNvSpPr>
              <a:spLocks/>
            </p:cNvSpPr>
            <p:nvPr/>
          </p:nvSpPr>
          <p:spPr bwMode="auto">
            <a:xfrm>
              <a:off x="2420" y="1741"/>
              <a:ext cx="47" cy="28"/>
            </a:xfrm>
            <a:custGeom>
              <a:avLst/>
              <a:gdLst>
                <a:gd name="T0" fmla="*/ 47 w 95"/>
                <a:gd name="T1" fmla="*/ 28 h 57"/>
                <a:gd name="T2" fmla="*/ 0 w 95"/>
                <a:gd name="T3" fmla="*/ 0 h 57"/>
                <a:gd name="T4" fmla="*/ 36 w 95"/>
                <a:gd name="T5" fmla="*/ 8 h 57"/>
                <a:gd name="T6" fmla="*/ 47 w 95"/>
                <a:gd name="T7" fmla="*/ 2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57">
                  <a:moveTo>
                    <a:pt x="95" y="57"/>
                  </a:moveTo>
                  <a:lnTo>
                    <a:pt x="0" y="0"/>
                  </a:lnTo>
                  <a:lnTo>
                    <a:pt x="73" y="17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1" name="Freeform 300"/>
            <p:cNvSpPr>
              <a:spLocks/>
            </p:cNvSpPr>
            <p:nvPr/>
          </p:nvSpPr>
          <p:spPr bwMode="auto">
            <a:xfrm>
              <a:off x="2420" y="1741"/>
              <a:ext cx="47" cy="28"/>
            </a:xfrm>
            <a:custGeom>
              <a:avLst/>
              <a:gdLst>
                <a:gd name="T0" fmla="*/ 47 w 95"/>
                <a:gd name="T1" fmla="*/ 28 h 57"/>
                <a:gd name="T2" fmla="*/ 0 w 95"/>
                <a:gd name="T3" fmla="*/ 0 h 57"/>
                <a:gd name="T4" fmla="*/ 36 w 95"/>
                <a:gd name="T5" fmla="*/ 8 h 57"/>
                <a:gd name="T6" fmla="*/ 47 w 95"/>
                <a:gd name="T7" fmla="*/ 2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57">
                  <a:moveTo>
                    <a:pt x="95" y="57"/>
                  </a:moveTo>
                  <a:lnTo>
                    <a:pt x="0" y="0"/>
                  </a:lnTo>
                  <a:lnTo>
                    <a:pt x="73" y="17"/>
                  </a:lnTo>
                  <a:lnTo>
                    <a:pt x="95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2" name="Freeform 301"/>
            <p:cNvSpPr>
              <a:spLocks/>
            </p:cNvSpPr>
            <p:nvPr/>
          </p:nvSpPr>
          <p:spPr bwMode="auto">
            <a:xfrm>
              <a:off x="2414" y="1714"/>
              <a:ext cx="33" cy="24"/>
            </a:xfrm>
            <a:custGeom>
              <a:avLst/>
              <a:gdLst>
                <a:gd name="T0" fmla="*/ 33 w 66"/>
                <a:gd name="T1" fmla="*/ 24 h 48"/>
                <a:gd name="T2" fmla="*/ 0 w 66"/>
                <a:gd name="T3" fmla="*/ 0 h 48"/>
                <a:gd name="T4" fmla="*/ 21 w 66"/>
                <a:gd name="T5" fmla="*/ 5 h 48"/>
                <a:gd name="T6" fmla="*/ 33 w 66"/>
                <a:gd name="T7" fmla="*/ 24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8">
                  <a:moveTo>
                    <a:pt x="66" y="48"/>
                  </a:moveTo>
                  <a:lnTo>
                    <a:pt x="0" y="0"/>
                  </a:lnTo>
                  <a:lnTo>
                    <a:pt x="42" y="10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3" name="Freeform 302"/>
            <p:cNvSpPr>
              <a:spLocks/>
            </p:cNvSpPr>
            <p:nvPr/>
          </p:nvSpPr>
          <p:spPr bwMode="auto">
            <a:xfrm>
              <a:off x="2414" y="1714"/>
              <a:ext cx="33" cy="24"/>
            </a:xfrm>
            <a:custGeom>
              <a:avLst/>
              <a:gdLst>
                <a:gd name="T0" fmla="*/ 33 w 66"/>
                <a:gd name="T1" fmla="*/ 24 h 48"/>
                <a:gd name="T2" fmla="*/ 0 w 66"/>
                <a:gd name="T3" fmla="*/ 0 h 48"/>
                <a:gd name="T4" fmla="*/ 21 w 66"/>
                <a:gd name="T5" fmla="*/ 5 h 48"/>
                <a:gd name="T6" fmla="*/ 33 w 66"/>
                <a:gd name="T7" fmla="*/ 24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48">
                  <a:moveTo>
                    <a:pt x="66" y="48"/>
                  </a:moveTo>
                  <a:lnTo>
                    <a:pt x="0" y="0"/>
                  </a:lnTo>
                  <a:lnTo>
                    <a:pt x="42" y="10"/>
                  </a:lnTo>
                  <a:lnTo>
                    <a:pt x="66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4" name="Freeform 303"/>
            <p:cNvSpPr>
              <a:spLocks/>
            </p:cNvSpPr>
            <p:nvPr/>
          </p:nvSpPr>
          <p:spPr bwMode="auto">
            <a:xfrm>
              <a:off x="2442" y="1813"/>
              <a:ext cx="71" cy="28"/>
            </a:xfrm>
            <a:custGeom>
              <a:avLst/>
              <a:gdLst>
                <a:gd name="T0" fmla="*/ 71 w 141"/>
                <a:gd name="T1" fmla="*/ 28 h 57"/>
                <a:gd name="T2" fmla="*/ 0 w 141"/>
                <a:gd name="T3" fmla="*/ 0 h 57"/>
                <a:gd name="T4" fmla="*/ 59 w 141"/>
                <a:gd name="T5" fmla="*/ 11 h 57"/>
                <a:gd name="T6" fmla="*/ 71 w 141"/>
                <a:gd name="T7" fmla="*/ 2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57">
                  <a:moveTo>
                    <a:pt x="141" y="57"/>
                  </a:moveTo>
                  <a:lnTo>
                    <a:pt x="0" y="0"/>
                  </a:lnTo>
                  <a:lnTo>
                    <a:pt x="117" y="22"/>
                  </a:lnTo>
                  <a:lnTo>
                    <a:pt x="141" y="5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5" name="Freeform 304"/>
            <p:cNvSpPr>
              <a:spLocks/>
            </p:cNvSpPr>
            <p:nvPr/>
          </p:nvSpPr>
          <p:spPr bwMode="auto">
            <a:xfrm>
              <a:off x="2442" y="1813"/>
              <a:ext cx="71" cy="28"/>
            </a:xfrm>
            <a:custGeom>
              <a:avLst/>
              <a:gdLst>
                <a:gd name="T0" fmla="*/ 71 w 141"/>
                <a:gd name="T1" fmla="*/ 28 h 57"/>
                <a:gd name="T2" fmla="*/ 0 w 141"/>
                <a:gd name="T3" fmla="*/ 0 h 57"/>
                <a:gd name="T4" fmla="*/ 59 w 141"/>
                <a:gd name="T5" fmla="*/ 11 h 57"/>
                <a:gd name="T6" fmla="*/ 71 w 141"/>
                <a:gd name="T7" fmla="*/ 2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57">
                  <a:moveTo>
                    <a:pt x="141" y="57"/>
                  </a:moveTo>
                  <a:lnTo>
                    <a:pt x="0" y="0"/>
                  </a:lnTo>
                  <a:lnTo>
                    <a:pt x="117" y="22"/>
                  </a:lnTo>
                  <a:lnTo>
                    <a:pt x="141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6" name="Freeform 305"/>
            <p:cNvSpPr>
              <a:spLocks/>
            </p:cNvSpPr>
            <p:nvPr/>
          </p:nvSpPr>
          <p:spPr bwMode="auto">
            <a:xfrm>
              <a:off x="2477" y="1741"/>
              <a:ext cx="16" cy="62"/>
            </a:xfrm>
            <a:custGeom>
              <a:avLst/>
              <a:gdLst>
                <a:gd name="T0" fmla="*/ 12 w 32"/>
                <a:gd name="T1" fmla="*/ 62 h 123"/>
                <a:gd name="T2" fmla="*/ 16 w 32"/>
                <a:gd name="T3" fmla="*/ 0 h 123"/>
                <a:gd name="T4" fmla="*/ 0 w 32"/>
                <a:gd name="T5" fmla="*/ 43 h 123"/>
                <a:gd name="T6" fmla="*/ 12 w 32"/>
                <a:gd name="T7" fmla="*/ 62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23">
                  <a:moveTo>
                    <a:pt x="23" y="123"/>
                  </a:moveTo>
                  <a:lnTo>
                    <a:pt x="32" y="0"/>
                  </a:lnTo>
                  <a:lnTo>
                    <a:pt x="0" y="86"/>
                  </a:lnTo>
                  <a:lnTo>
                    <a:pt x="23" y="12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7" name="Freeform 306"/>
            <p:cNvSpPr>
              <a:spLocks/>
            </p:cNvSpPr>
            <p:nvPr/>
          </p:nvSpPr>
          <p:spPr bwMode="auto">
            <a:xfrm>
              <a:off x="2477" y="1741"/>
              <a:ext cx="16" cy="62"/>
            </a:xfrm>
            <a:custGeom>
              <a:avLst/>
              <a:gdLst>
                <a:gd name="T0" fmla="*/ 12 w 32"/>
                <a:gd name="T1" fmla="*/ 62 h 123"/>
                <a:gd name="T2" fmla="*/ 16 w 32"/>
                <a:gd name="T3" fmla="*/ 0 h 123"/>
                <a:gd name="T4" fmla="*/ 0 w 32"/>
                <a:gd name="T5" fmla="*/ 43 h 123"/>
                <a:gd name="T6" fmla="*/ 12 w 32"/>
                <a:gd name="T7" fmla="*/ 62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23">
                  <a:moveTo>
                    <a:pt x="23" y="123"/>
                  </a:moveTo>
                  <a:lnTo>
                    <a:pt x="32" y="0"/>
                  </a:lnTo>
                  <a:lnTo>
                    <a:pt x="0" y="86"/>
                  </a:lnTo>
                  <a:lnTo>
                    <a:pt x="23" y="1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8" name="Freeform 307"/>
            <p:cNvSpPr>
              <a:spLocks/>
            </p:cNvSpPr>
            <p:nvPr/>
          </p:nvSpPr>
          <p:spPr bwMode="auto">
            <a:xfrm>
              <a:off x="2456" y="1717"/>
              <a:ext cx="11" cy="52"/>
            </a:xfrm>
            <a:custGeom>
              <a:avLst/>
              <a:gdLst>
                <a:gd name="T0" fmla="*/ 11 w 22"/>
                <a:gd name="T1" fmla="*/ 52 h 104"/>
                <a:gd name="T2" fmla="*/ 8 w 22"/>
                <a:gd name="T3" fmla="*/ 0 h 104"/>
                <a:gd name="T4" fmla="*/ 0 w 22"/>
                <a:gd name="T5" fmla="*/ 32 h 104"/>
                <a:gd name="T6" fmla="*/ 11 w 22"/>
                <a:gd name="T7" fmla="*/ 52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04">
                  <a:moveTo>
                    <a:pt x="22" y="104"/>
                  </a:moveTo>
                  <a:lnTo>
                    <a:pt x="15" y="0"/>
                  </a:lnTo>
                  <a:lnTo>
                    <a:pt x="0" y="64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9" name="Freeform 308"/>
            <p:cNvSpPr>
              <a:spLocks/>
            </p:cNvSpPr>
            <p:nvPr/>
          </p:nvSpPr>
          <p:spPr bwMode="auto">
            <a:xfrm>
              <a:off x="2456" y="1717"/>
              <a:ext cx="11" cy="52"/>
            </a:xfrm>
            <a:custGeom>
              <a:avLst/>
              <a:gdLst>
                <a:gd name="T0" fmla="*/ 11 w 22"/>
                <a:gd name="T1" fmla="*/ 52 h 104"/>
                <a:gd name="T2" fmla="*/ 8 w 22"/>
                <a:gd name="T3" fmla="*/ 0 h 104"/>
                <a:gd name="T4" fmla="*/ 0 w 22"/>
                <a:gd name="T5" fmla="*/ 32 h 104"/>
                <a:gd name="T6" fmla="*/ 11 w 22"/>
                <a:gd name="T7" fmla="*/ 52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04">
                  <a:moveTo>
                    <a:pt x="22" y="104"/>
                  </a:moveTo>
                  <a:lnTo>
                    <a:pt x="15" y="0"/>
                  </a:lnTo>
                  <a:lnTo>
                    <a:pt x="0" y="64"/>
                  </a:lnTo>
                  <a:lnTo>
                    <a:pt x="22" y="1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0" name="Freeform 309"/>
            <p:cNvSpPr>
              <a:spLocks/>
            </p:cNvSpPr>
            <p:nvPr/>
          </p:nvSpPr>
          <p:spPr bwMode="auto">
            <a:xfrm>
              <a:off x="2435" y="1698"/>
              <a:ext cx="12" cy="40"/>
            </a:xfrm>
            <a:custGeom>
              <a:avLst/>
              <a:gdLst>
                <a:gd name="T0" fmla="*/ 12 w 24"/>
                <a:gd name="T1" fmla="*/ 40 h 80"/>
                <a:gd name="T2" fmla="*/ 7 w 24"/>
                <a:gd name="T3" fmla="*/ 0 h 80"/>
                <a:gd name="T4" fmla="*/ 0 w 24"/>
                <a:gd name="T5" fmla="*/ 21 h 80"/>
                <a:gd name="T6" fmla="*/ 12 w 24"/>
                <a:gd name="T7" fmla="*/ 4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80">
                  <a:moveTo>
                    <a:pt x="24" y="80"/>
                  </a:moveTo>
                  <a:lnTo>
                    <a:pt x="14" y="0"/>
                  </a:lnTo>
                  <a:lnTo>
                    <a:pt x="0" y="42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1" name="Freeform 310"/>
            <p:cNvSpPr>
              <a:spLocks/>
            </p:cNvSpPr>
            <p:nvPr/>
          </p:nvSpPr>
          <p:spPr bwMode="auto">
            <a:xfrm>
              <a:off x="2435" y="1698"/>
              <a:ext cx="12" cy="40"/>
            </a:xfrm>
            <a:custGeom>
              <a:avLst/>
              <a:gdLst>
                <a:gd name="T0" fmla="*/ 12 w 24"/>
                <a:gd name="T1" fmla="*/ 40 h 80"/>
                <a:gd name="T2" fmla="*/ 7 w 24"/>
                <a:gd name="T3" fmla="*/ 0 h 80"/>
                <a:gd name="T4" fmla="*/ 0 w 24"/>
                <a:gd name="T5" fmla="*/ 21 h 80"/>
                <a:gd name="T6" fmla="*/ 12 w 24"/>
                <a:gd name="T7" fmla="*/ 4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80">
                  <a:moveTo>
                    <a:pt x="24" y="80"/>
                  </a:moveTo>
                  <a:lnTo>
                    <a:pt x="14" y="0"/>
                  </a:lnTo>
                  <a:lnTo>
                    <a:pt x="0" y="42"/>
                  </a:lnTo>
                  <a:lnTo>
                    <a:pt x="24" y="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2" name="Freeform 311"/>
            <p:cNvSpPr>
              <a:spLocks/>
            </p:cNvSpPr>
            <p:nvPr/>
          </p:nvSpPr>
          <p:spPr bwMode="auto">
            <a:xfrm>
              <a:off x="2501" y="1767"/>
              <a:ext cx="20" cy="74"/>
            </a:xfrm>
            <a:custGeom>
              <a:avLst/>
              <a:gdLst>
                <a:gd name="T0" fmla="*/ 12 w 41"/>
                <a:gd name="T1" fmla="*/ 74 h 147"/>
                <a:gd name="T2" fmla="*/ 20 w 41"/>
                <a:gd name="T3" fmla="*/ 0 h 147"/>
                <a:gd name="T4" fmla="*/ 0 w 41"/>
                <a:gd name="T5" fmla="*/ 56 h 147"/>
                <a:gd name="T6" fmla="*/ 12 w 41"/>
                <a:gd name="T7" fmla="*/ 74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47">
                  <a:moveTo>
                    <a:pt x="24" y="147"/>
                  </a:moveTo>
                  <a:lnTo>
                    <a:pt x="41" y="0"/>
                  </a:lnTo>
                  <a:lnTo>
                    <a:pt x="0" y="112"/>
                  </a:lnTo>
                  <a:lnTo>
                    <a:pt x="24" y="14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3" name="Freeform 312"/>
            <p:cNvSpPr>
              <a:spLocks/>
            </p:cNvSpPr>
            <p:nvPr/>
          </p:nvSpPr>
          <p:spPr bwMode="auto">
            <a:xfrm>
              <a:off x="2501" y="1767"/>
              <a:ext cx="20" cy="74"/>
            </a:xfrm>
            <a:custGeom>
              <a:avLst/>
              <a:gdLst>
                <a:gd name="T0" fmla="*/ 12 w 41"/>
                <a:gd name="T1" fmla="*/ 74 h 147"/>
                <a:gd name="T2" fmla="*/ 20 w 41"/>
                <a:gd name="T3" fmla="*/ 0 h 147"/>
                <a:gd name="T4" fmla="*/ 0 w 41"/>
                <a:gd name="T5" fmla="*/ 56 h 147"/>
                <a:gd name="T6" fmla="*/ 12 w 41"/>
                <a:gd name="T7" fmla="*/ 74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47">
                  <a:moveTo>
                    <a:pt x="24" y="147"/>
                  </a:moveTo>
                  <a:lnTo>
                    <a:pt x="41" y="0"/>
                  </a:lnTo>
                  <a:lnTo>
                    <a:pt x="0" y="112"/>
                  </a:lnTo>
                  <a:lnTo>
                    <a:pt x="24" y="1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4" name="Freeform 313"/>
            <p:cNvSpPr>
              <a:spLocks/>
            </p:cNvSpPr>
            <p:nvPr/>
          </p:nvSpPr>
          <p:spPr bwMode="auto">
            <a:xfrm>
              <a:off x="2377" y="1785"/>
              <a:ext cx="52" cy="28"/>
            </a:xfrm>
            <a:custGeom>
              <a:avLst/>
              <a:gdLst>
                <a:gd name="T0" fmla="*/ 0 w 103"/>
                <a:gd name="T1" fmla="*/ 0 h 55"/>
                <a:gd name="T2" fmla="*/ 14 w 103"/>
                <a:gd name="T3" fmla="*/ 26 h 55"/>
                <a:gd name="T4" fmla="*/ 52 w 103"/>
                <a:gd name="T5" fmla="*/ 28 h 55"/>
                <a:gd name="T6" fmla="*/ 31 w 103"/>
                <a:gd name="T7" fmla="*/ 0 h 55"/>
                <a:gd name="T8" fmla="*/ 0 w 10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5">
                  <a:moveTo>
                    <a:pt x="0" y="0"/>
                  </a:moveTo>
                  <a:lnTo>
                    <a:pt x="28" y="51"/>
                  </a:lnTo>
                  <a:lnTo>
                    <a:pt x="103" y="55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5" name="Freeform 314"/>
            <p:cNvSpPr>
              <a:spLocks/>
            </p:cNvSpPr>
            <p:nvPr/>
          </p:nvSpPr>
          <p:spPr bwMode="auto">
            <a:xfrm>
              <a:off x="2377" y="1785"/>
              <a:ext cx="52" cy="28"/>
            </a:xfrm>
            <a:custGeom>
              <a:avLst/>
              <a:gdLst>
                <a:gd name="T0" fmla="*/ 0 w 103"/>
                <a:gd name="T1" fmla="*/ 0 h 55"/>
                <a:gd name="T2" fmla="*/ 14 w 103"/>
                <a:gd name="T3" fmla="*/ 26 h 55"/>
                <a:gd name="T4" fmla="*/ 52 w 103"/>
                <a:gd name="T5" fmla="*/ 28 h 55"/>
                <a:gd name="T6" fmla="*/ 31 w 103"/>
                <a:gd name="T7" fmla="*/ 0 h 55"/>
                <a:gd name="T8" fmla="*/ 0 w 10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5">
                  <a:moveTo>
                    <a:pt x="0" y="0"/>
                  </a:moveTo>
                  <a:lnTo>
                    <a:pt x="28" y="51"/>
                  </a:lnTo>
                  <a:lnTo>
                    <a:pt x="103" y="55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6" name="Freeform 315"/>
            <p:cNvSpPr>
              <a:spLocks/>
            </p:cNvSpPr>
            <p:nvPr/>
          </p:nvSpPr>
          <p:spPr bwMode="auto">
            <a:xfrm>
              <a:off x="2370" y="1744"/>
              <a:ext cx="52" cy="28"/>
            </a:xfrm>
            <a:custGeom>
              <a:avLst/>
              <a:gdLst>
                <a:gd name="T0" fmla="*/ 0 w 104"/>
                <a:gd name="T1" fmla="*/ 0 h 57"/>
                <a:gd name="T2" fmla="*/ 15 w 104"/>
                <a:gd name="T3" fmla="*/ 25 h 57"/>
                <a:gd name="T4" fmla="*/ 52 w 104"/>
                <a:gd name="T5" fmla="*/ 28 h 57"/>
                <a:gd name="T6" fmla="*/ 29 w 104"/>
                <a:gd name="T7" fmla="*/ 0 h 57"/>
                <a:gd name="T8" fmla="*/ 0 w 10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7">
                  <a:moveTo>
                    <a:pt x="0" y="1"/>
                  </a:moveTo>
                  <a:lnTo>
                    <a:pt x="29" y="50"/>
                  </a:lnTo>
                  <a:lnTo>
                    <a:pt x="104" y="57"/>
                  </a:lnTo>
                  <a:lnTo>
                    <a:pt x="5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7" name="Freeform 316"/>
            <p:cNvSpPr>
              <a:spLocks/>
            </p:cNvSpPr>
            <p:nvPr/>
          </p:nvSpPr>
          <p:spPr bwMode="auto">
            <a:xfrm>
              <a:off x="2370" y="1744"/>
              <a:ext cx="52" cy="28"/>
            </a:xfrm>
            <a:custGeom>
              <a:avLst/>
              <a:gdLst>
                <a:gd name="T0" fmla="*/ 0 w 104"/>
                <a:gd name="T1" fmla="*/ 0 h 57"/>
                <a:gd name="T2" fmla="*/ 15 w 104"/>
                <a:gd name="T3" fmla="*/ 25 h 57"/>
                <a:gd name="T4" fmla="*/ 52 w 104"/>
                <a:gd name="T5" fmla="*/ 28 h 57"/>
                <a:gd name="T6" fmla="*/ 29 w 104"/>
                <a:gd name="T7" fmla="*/ 0 h 57"/>
                <a:gd name="T8" fmla="*/ 0 w 10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7">
                  <a:moveTo>
                    <a:pt x="0" y="1"/>
                  </a:moveTo>
                  <a:lnTo>
                    <a:pt x="29" y="50"/>
                  </a:lnTo>
                  <a:lnTo>
                    <a:pt x="104" y="57"/>
                  </a:lnTo>
                  <a:lnTo>
                    <a:pt x="58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8" name="Freeform 317"/>
            <p:cNvSpPr>
              <a:spLocks/>
            </p:cNvSpPr>
            <p:nvPr/>
          </p:nvSpPr>
          <p:spPr bwMode="auto">
            <a:xfrm>
              <a:off x="2511" y="1701"/>
              <a:ext cx="31" cy="57"/>
            </a:xfrm>
            <a:custGeom>
              <a:avLst/>
              <a:gdLst>
                <a:gd name="T0" fmla="*/ 15 w 63"/>
                <a:gd name="T1" fmla="*/ 0 h 113"/>
                <a:gd name="T2" fmla="*/ 31 w 63"/>
                <a:gd name="T3" fmla="*/ 25 h 113"/>
                <a:gd name="T4" fmla="*/ 15 w 63"/>
                <a:gd name="T5" fmla="*/ 57 h 113"/>
                <a:gd name="T6" fmla="*/ 0 w 63"/>
                <a:gd name="T7" fmla="*/ 25 h 113"/>
                <a:gd name="T8" fmla="*/ 15 w 63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3">
                  <a:moveTo>
                    <a:pt x="30" y="0"/>
                  </a:moveTo>
                  <a:lnTo>
                    <a:pt x="63" y="50"/>
                  </a:lnTo>
                  <a:lnTo>
                    <a:pt x="30" y="113"/>
                  </a:lnTo>
                  <a:lnTo>
                    <a:pt x="0" y="5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9" name="Freeform 318"/>
            <p:cNvSpPr>
              <a:spLocks/>
            </p:cNvSpPr>
            <p:nvPr/>
          </p:nvSpPr>
          <p:spPr bwMode="auto">
            <a:xfrm>
              <a:off x="2511" y="1701"/>
              <a:ext cx="31" cy="57"/>
            </a:xfrm>
            <a:custGeom>
              <a:avLst/>
              <a:gdLst>
                <a:gd name="T0" fmla="*/ 15 w 63"/>
                <a:gd name="T1" fmla="*/ 0 h 113"/>
                <a:gd name="T2" fmla="*/ 31 w 63"/>
                <a:gd name="T3" fmla="*/ 25 h 113"/>
                <a:gd name="T4" fmla="*/ 15 w 63"/>
                <a:gd name="T5" fmla="*/ 57 h 113"/>
                <a:gd name="T6" fmla="*/ 0 w 63"/>
                <a:gd name="T7" fmla="*/ 25 h 113"/>
                <a:gd name="T8" fmla="*/ 15 w 63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3">
                  <a:moveTo>
                    <a:pt x="30" y="0"/>
                  </a:moveTo>
                  <a:lnTo>
                    <a:pt x="63" y="50"/>
                  </a:lnTo>
                  <a:lnTo>
                    <a:pt x="30" y="113"/>
                  </a:lnTo>
                  <a:lnTo>
                    <a:pt x="0" y="5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0" name="Freeform 319"/>
            <p:cNvSpPr>
              <a:spLocks/>
            </p:cNvSpPr>
            <p:nvPr/>
          </p:nvSpPr>
          <p:spPr bwMode="auto">
            <a:xfrm>
              <a:off x="2478" y="1677"/>
              <a:ext cx="29" cy="56"/>
            </a:xfrm>
            <a:custGeom>
              <a:avLst/>
              <a:gdLst>
                <a:gd name="T0" fmla="*/ 14 w 60"/>
                <a:gd name="T1" fmla="*/ 0 h 114"/>
                <a:gd name="T2" fmla="*/ 29 w 60"/>
                <a:gd name="T3" fmla="*/ 24 h 114"/>
                <a:gd name="T4" fmla="*/ 15 w 60"/>
                <a:gd name="T5" fmla="*/ 56 h 114"/>
                <a:gd name="T6" fmla="*/ 0 w 60"/>
                <a:gd name="T7" fmla="*/ 24 h 114"/>
                <a:gd name="T8" fmla="*/ 14 w 60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4">
                  <a:moveTo>
                    <a:pt x="29" y="0"/>
                  </a:moveTo>
                  <a:lnTo>
                    <a:pt x="60" y="49"/>
                  </a:lnTo>
                  <a:lnTo>
                    <a:pt x="31" y="114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1" name="Freeform 320"/>
            <p:cNvSpPr>
              <a:spLocks/>
            </p:cNvSpPr>
            <p:nvPr/>
          </p:nvSpPr>
          <p:spPr bwMode="auto">
            <a:xfrm>
              <a:off x="2478" y="1677"/>
              <a:ext cx="29" cy="56"/>
            </a:xfrm>
            <a:custGeom>
              <a:avLst/>
              <a:gdLst>
                <a:gd name="T0" fmla="*/ 14 w 60"/>
                <a:gd name="T1" fmla="*/ 0 h 114"/>
                <a:gd name="T2" fmla="*/ 29 w 60"/>
                <a:gd name="T3" fmla="*/ 24 h 114"/>
                <a:gd name="T4" fmla="*/ 15 w 60"/>
                <a:gd name="T5" fmla="*/ 56 h 114"/>
                <a:gd name="T6" fmla="*/ 0 w 60"/>
                <a:gd name="T7" fmla="*/ 24 h 114"/>
                <a:gd name="T8" fmla="*/ 14 w 60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4">
                  <a:moveTo>
                    <a:pt x="29" y="0"/>
                  </a:moveTo>
                  <a:lnTo>
                    <a:pt x="60" y="49"/>
                  </a:lnTo>
                  <a:lnTo>
                    <a:pt x="31" y="114"/>
                  </a:lnTo>
                  <a:lnTo>
                    <a:pt x="0" y="49"/>
                  </a:lnTo>
                  <a:lnTo>
                    <a:pt x="2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2" name="Freeform 321"/>
            <p:cNvSpPr>
              <a:spLocks/>
            </p:cNvSpPr>
            <p:nvPr/>
          </p:nvSpPr>
          <p:spPr bwMode="auto">
            <a:xfrm>
              <a:off x="2399" y="1661"/>
              <a:ext cx="32" cy="48"/>
            </a:xfrm>
            <a:custGeom>
              <a:avLst/>
              <a:gdLst>
                <a:gd name="T0" fmla="*/ 27 w 63"/>
                <a:gd name="T1" fmla="*/ 13 h 95"/>
                <a:gd name="T2" fmla="*/ 32 w 63"/>
                <a:gd name="T3" fmla="*/ 48 h 95"/>
                <a:gd name="T4" fmla="*/ 0 w 63"/>
                <a:gd name="T5" fmla="*/ 28 h 95"/>
                <a:gd name="T6" fmla="*/ 1 w 63"/>
                <a:gd name="T7" fmla="*/ 0 h 95"/>
                <a:gd name="T8" fmla="*/ 27 w 63"/>
                <a:gd name="T9" fmla="*/ 1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5">
                  <a:moveTo>
                    <a:pt x="54" y="26"/>
                  </a:moveTo>
                  <a:lnTo>
                    <a:pt x="63" y="95"/>
                  </a:lnTo>
                  <a:lnTo>
                    <a:pt x="0" y="56"/>
                  </a:lnTo>
                  <a:lnTo>
                    <a:pt x="1" y="0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3" name="Freeform 322"/>
            <p:cNvSpPr>
              <a:spLocks/>
            </p:cNvSpPr>
            <p:nvPr/>
          </p:nvSpPr>
          <p:spPr bwMode="auto">
            <a:xfrm>
              <a:off x="2399" y="1661"/>
              <a:ext cx="32" cy="48"/>
            </a:xfrm>
            <a:custGeom>
              <a:avLst/>
              <a:gdLst>
                <a:gd name="T0" fmla="*/ 27 w 63"/>
                <a:gd name="T1" fmla="*/ 13 h 95"/>
                <a:gd name="T2" fmla="*/ 32 w 63"/>
                <a:gd name="T3" fmla="*/ 48 h 95"/>
                <a:gd name="T4" fmla="*/ 0 w 63"/>
                <a:gd name="T5" fmla="*/ 28 h 95"/>
                <a:gd name="T6" fmla="*/ 1 w 63"/>
                <a:gd name="T7" fmla="*/ 0 h 95"/>
                <a:gd name="T8" fmla="*/ 27 w 63"/>
                <a:gd name="T9" fmla="*/ 1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5">
                  <a:moveTo>
                    <a:pt x="54" y="26"/>
                  </a:moveTo>
                  <a:lnTo>
                    <a:pt x="63" y="95"/>
                  </a:lnTo>
                  <a:lnTo>
                    <a:pt x="0" y="56"/>
                  </a:lnTo>
                  <a:lnTo>
                    <a:pt x="1" y="0"/>
                  </a:lnTo>
                  <a:lnTo>
                    <a:pt x="54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4" name="Freeform 323"/>
            <p:cNvSpPr>
              <a:spLocks/>
            </p:cNvSpPr>
            <p:nvPr/>
          </p:nvSpPr>
          <p:spPr bwMode="auto">
            <a:xfrm>
              <a:off x="2486" y="3193"/>
              <a:ext cx="15" cy="61"/>
            </a:xfrm>
            <a:custGeom>
              <a:avLst/>
              <a:gdLst>
                <a:gd name="T0" fmla="*/ 11 w 29"/>
                <a:gd name="T1" fmla="*/ 0 h 123"/>
                <a:gd name="T2" fmla="*/ 15 w 29"/>
                <a:gd name="T3" fmla="*/ 61 h 123"/>
                <a:gd name="T4" fmla="*/ 0 w 29"/>
                <a:gd name="T5" fmla="*/ 18 h 123"/>
                <a:gd name="T6" fmla="*/ 11 w 29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23">
                  <a:moveTo>
                    <a:pt x="21" y="0"/>
                  </a:moveTo>
                  <a:lnTo>
                    <a:pt x="29" y="123"/>
                  </a:lnTo>
                  <a:lnTo>
                    <a:pt x="0" y="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5" name="Freeform 324"/>
            <p:cNvSpPr>
              <a:spLocks/>
            </p:cNvSpPr>
            <p:nvPr/>
          </p:nvSpPr>
          <p:spPr bwMode="auto">
            <a:xfrm>
              <a:off x="2486" y="3193"/>
              <a:ext cx="15" cy="61"/>
            </a:xfrm>
            <a:custGeom>
              <a:avLst/>
              <a:gdLst>
                <a:gd name="T0" fmla="*/ 11 w 29"/>
                <a:gd name="T1" fmla="*/ 0 h 123"/>
                <a:gd name="T2" fmla="*/ 15 w 29"/>
                <a:gd name="T3" fmla="*/ 61 h 123"/>
                <a:gd name="T4" fmla="*/ 0 w 29"/>
                <a:gd name="T5" fmla="*/ 18 h 123"/>
                <a:gd name="T6" fmla="*/ 11 w 29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23">
                  <a:moveTo>
                    <a:pt x="21" y="0"/>
                  </a:moveTo>
                  <a:lnTo>
                    <a:pt x="29" y="123"/>
                  </a:lnTo>
                  <a:lnTo>
                    <a:pt x="0" y="3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6" name="Freeform 325"/>
            <p:cNvSpPr>
              <a:spLocks/>
            </p:cNvSpPr>
            <p:nvPr/>
          </p:nvSpPr>
          <p:spPr bwMode="auto">
            <a:xfrm>
              <a:off x="2464" y="3227"/>
              <a:ext cx="12" cy="51"/>
            </a:xfrm>
            <a:custGeom>
              <a:avLst/>
              <a:gdLst>
                <a:gd name="T0" fmla="*/ 12 w 24"/>
                <a:gd name="T1" fmla="*/ 0 h 104"/>
                <a:gd name="T2" fmla="*/ 10 w 24"/>
                <a:gd name="T3" fmla="*/ 51 h 104"/>
                <a:gd name="T4" fmla="*/ 0 w 24"/>
                <a:gd name="T5" fmla="*/ 20 h 104"/>
                <a:gd name="T6" fmla="*/ 12 w 24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19" y="104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7" name="Freeform 326"/>
            <p:cNvSpPr>
              <a:spLocks/>
            </p:cNvSpPr>
            <p:nvPr/>
          </p:nvSpPr>
          <p:spPr bwMode="auto">
            <a:xfrm>
              <a:off x="2464" y="3227"/>
              <a:ext cx="12" cy="51"/>
            </a:xfrm>
            <a:custGeom>
              <a:avLst/>
              <a:gdLst>
                <a:gd name="T0" fmla="*/ 12 w 24"/>
                <a:gd name="T1" fmla="*/ 0 h 104"/>
                <a:gd name="T2" fmla="*/ 10 w 24"/>
                <a:gd name="T3" fmla="*/ 51 h 104"/>
                <a:gd name="T4" fmla="*/ 0 w 24"/>
                <a:gd name="T5" fmla="*/ 20 h 104"/>
                <a:gd name="T6" fmla="*/ 12 w 24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19" y="104"/>
                  </a:lnTo>
                  <a:lnTo>
                    <a:pt x="0" y="41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8" name="Freeform 327"/>
            <p:cNvSpPr>
              <a:spLocks/>
            </p:cNvSpPr>
            <p:nvPr/>
          </p:nvSpPr>
          <p:spPr bwMode="auto">
            <a:xfrm>
              <a:off x="2446" y="3258"/>
              <a:ext cx="11" cy="41"/>
            </a:xfrm>
            <a:custGeom>
              <a:avLst/>
              <a:gdLst>
                <a:gd name="T0" fmla="*/ 11 w 22"/>
                <a:gd name="T1" fmla="*/ 0 h 81"/>
                <a:gd name="T2" fmla="*/ 5 w 22"/>
                <a:gd name="T3" fmla="*/ 41 h 81"/>
                <a:gd name="T4" fmla="*/ 0 w 22"/>
                <a:gd name="T5" fmla="*/ 21 h 81"/>
                <a:gd name="T6" fmla="*/ 11 w 22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81">
                  <a:moveTo>
                    <a:pt x="22" y="0"/>
                  </a:moveTo>
                  <a:lnTo>
                    <a:pt x="9" y="81"/>
                  </a:lnTo>
                  <a:lnTo>
                    <a:pt x="0" y="4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9" name="Freeform 328"/>
            <p:cNvSpPr>
              <a:spLocks/>
            </p:cNvSpPr>
            <p:nvPr/>
          </p:nvSpPr>
          <p:spPr bwMode="auto">
            <a:xfrm>
              <a:off x="2446" y="3258"/>
              <a:ext cx="11" cy="41"/>
            </a:xfrm>
            <a:custGeom>
              <a:avLst/>
              <a:gdLst>
                <a:gd name="T0" fmla="*/ 11 w 22"/>
                <a:gd name="T1" fmla="*/ 0 h 81"/>
                <a:gd name="T2" fmla="*/ 5 w 22"/>
                <a:gd name="T3" fmla="*/ 41 h 81"/>
                <a:gd name="T4" fmla="*/ 0 w 22"/>
                <a:gd name="T5" fmla="*/ 21 h 81"/>
                <a:gd name="T6" fmla="*/ 11 w 22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81">
                  <a:moveTo>
                    <a:pt x="22" y="0"/>
                  </a:moveTo>
                  <a:lnTo>
                    <a:pt x="9" y="81"/>
                  </a:lnTo>
                  <a:lnTo>
                    <a:pt x="0" y="41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0" name="Freeform 329"/>
            <p:cNvSpPr>
              <a:spLocks/>
            </p:cNvSpPr>
            <p:nvPr/>
          </p:nvSpPr>
          <p:spPr bwMode="auto">
            <a:xfrm>
              <a:off x="2507" y="3154"/>
              <a:ext cx="22" cy="72"/>
            </a:xfrm>
            <a:custGeom>
              <a:avLst/>
              <a:gdLst>
                <a:gd name="T0" fmla="*/ 12 w 42"/>
                <a:gd name="T1" fmla="*/ 0 h 144"/>
                <a:gd name="T2" fmla="*/ 22 w 42"/>
                <a:gd name="T3" fmla="*/ 72 h 144"/>
                <a:gd name="T4" fmla="*/ 0 w 42"/>
                <a:gd name="T5" fmla="*/ 19 h 144"/>
                <a:gd name="T6" fmla="*/ 12 w 42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4">
                  <a:moveTo>
                    <a:pt x="22" y="0"/>
                  </a:moveTo>
                  <a:lnTo>
                    <a:pt x="42" y="144"/>
                  </a:lnTo>
                  <a:lnTo>
                    <a:pt x="0" y="3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1" name="Freeform 330"/>
            <p:cNvSpPr>
              <a:spLocks/>
            </p:cNvSpPr>
            <p:nvPr/>
          </p:nvSpPr>
          <p:spPr bwMode="auto">
            <a:xfrm>
              <a:off x="2507" y="3154"/>
              <a:ext cx="22" cy="72"/>
            </a:xfrm>
            <a:custGeom>
              <a:avLst/>
              <a:gdLst>
                <a:gd name="T0" fmla="*/ 12 w 42"/>
                <a:gd name="T1" fmla="*/ 0 h 144"/>
                <a:gd name="T2" fmla="*/ 22 w 42"/>
                <a:gd name="T3" fmla="*/ 72 h 144"/>
                <a:gd name="T4" fmla="*/ 0 w 42"/>
                <a:gd name="T5" fmla="*/ 19 h 144"/>
                <a:gd name="T6" fmla="*/ 12 w 42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4">
                  <a:moveTo>
                    <a:pt x="22" y="0"/>
                  </a:moveTo>
                  <a:lnTo>
                    <a:pt x="42" y="144"/>
                  </a:lnTo>
                  <a:lnTo>
                    <a:pt x="0" y="38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2" name="Freeform 331"/>
            <p:cNvSpPr>
              <a:spLocks/>
            </p:cNvSpPr>
            <p:nvPr/>
          </p:nvSpPr>
          <p:spPr bwMode="auto">
            <a:xfrm>
              <a:off x="2439" y="3193"/>
              <a:ext cx="57" cy="26"/>
            </a:xfrm>
            <a:custGeom>
              <a:avLst/>
              <a:gdLst>
                <a:gd name="T0" fmla="*/ 57 w 116"/>
                <a:gd name="T1" fmla="*/ 0 h 54"/>
                <a:gd name="T2" fmla="*/ 0 w 116"/>
                <a:gd name="T3" fmla="*/ 26 h 54"/>
                <a:gd name="T4" fmla="*/ 47 w 116"/>
                <a:gd name="T5" fmla="*/ 18 h 54"/>
                <a:gd name="T6" fmla="*/ 57 w 11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54">
                  <a:moveTo>
                    <a:pt x="116" y="0"/>
                  </a:moveTo>
                  <a:lnTo>
                    <a:pt x="0" y="54"/>
                  </a:lnTo>
                  <a:lnTo>
                    <a:pt x="95" y="3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3" name="Freeform 332"/>
            <p:cNvSpPr>
              <a:spLocks/>
            </p:cNvSpPr>
            <p:nvPr/>
          </p:nvSpPr>
          <p:spPr bwMode="auto">
            <a:xfrm>
              <a:off x="2439" y="3193"/>
              <a:ext cx="57" cy="26"/>
            </a:xfrm>
            <a:custGeom>
              <a:avLst/>
              <a:gdLst>
                <a:gd name="T0" fmla="*/ 57 w 116"/>
                <a:gd name="T1" fmla="*/ 0 h 54"/>
                <a:gd name="T2" fmla="*/ 0 w 116"/>
                <a:gd name="T3" fmla="*/ 26 h 54"/>
                <a:gd name="T4" fmla="*/ 47 w 116"/>
                <a:gd name="T5" fmla="*/ 18 h 54"/>
                <a:gd name="T6" fmla="*/ 57 w 11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54">
                  <a:moveTo>
                    <a:pt x="116" y="0"/>
                  </a:moveTo>
                  <a:lnTo>
                    <a:pt x="0" y="54"/>
                  </a:lnTo>
                  <a:lnTo>
                    <a:pt x="95" y="37"/>
                  </a:lnTo>
                  <a:lnTo>
                    <a:pt x="1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4" name="Freeform 333"/>
            <p:cNvSpPr>
              <a:spLocks/>
            </p:cNvSpPr>
            <p:nvPr/>
          </p:nvSpPr>
          <p:spPr bwMode="auto">
            <a:xfrm>
              <a:off x="2430" y="3227"/>
              <a:ext cx="46" cy="29"/>
            </a:xfrm>
            <a:custGeom>
              <a:avLst/>
              <a:gdLst>
                <a:gd name="T0" fmla="*/ 46 w 92"/>
                <a:gd name="T1" fmla="*/ 0 h 58"/>
                <a:gd name="T2" fmla="*/ 0 w 92"/>
                <a:gd name="T3" fmla="*/ 29 h 58"/>
                <a:gd name="T4" fmla="*/ 34 w 92"/>
                <a:gd name="T5" fmla="*/ 21 h 58"/>
                <a:gd name="T6" fmla="*/ 46 w 92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58">
                  <a:moveTo>
                    <a:pt x="92" y="0"/>
                  </a:moveTo>
                  <a:lnTo>
                    <a:pt x="0" y="58"/>
                  </a:lnTo>
                  <a:lnTo>
                    <a:pt x="68" y="4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5" name="Freeform 334"/>
            <p:cNvSpPr>
              <a:spLocks/>
            </p:cNvSpPr>
            <p:nvPr/>
          </p:nvSpPr>
          <p:spPr bwMode="auto">
            <a:xfrm>
              <a:off x="2430" y="3227"/>
              <a:ext cx="46" cy="29"/>
            </a:xfrm>
            <a:custGeom>
              <a:avLst/>
              <a:gdLst>
                <a:gd name="T0" fmla="*/ 46 w 92"/>
                <a:gd name="T1" fmla="*/ 0 h 58"/>
                <a:gd name="T2" fmla="*/ 0 w 92"/>
                <a:gd name="T3" fmla="*/ 29 h 58"/>
                <a:gd name="T4" fmla="*/ 34 w 92"/>
                <a:gd name="T5" fmla="*/ 21 h 58"/>
                <a:gd name="T6" fmla="*/ 46 w 92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58">
                  <a:moveTo>
                    <a:pt x="92" y="0"/>
                  </a:moveTo>
                  <a:lnTo>
                    <a:pt x="0" y="58"/>
                  </a:lnTo>
                  <a:lnTo>
                    <a:pt x="68" y="41"/>
                  </a:lnTo>
                  <a:lnTo>
                    <a:pt x="9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6" name="Freeform 335"/>
            <p:cNvSpPr>
              <a:spLocks/>
            </p:cNvSpPr>
            <p:nvPr/>
          </p:nvSpPr>
          <p:spPr bwMode="auto">
            <a:xfrm>
              <a:off x="2423" y="3258"/>
              <a:ext cx="34" cy="27"/>
            </a:xfrm>
            <a:custGeom>
              <a:avLst/>
              <a:gdLst>
                <a:gd name="T0" fmla="*/ 34 w 68"/>
                <a:gd name="T1" fmla="*/ 0 h 54"/>
                <a:gd name="T2" fmla="*/ 0 w 68"/>
                <a:gd name="T3" fmla="*/ 27 h 54"/>
                <a:gd name="T4" fmla="*/ 23 w 68"/>
                <a:gd name="T5" fmla="*/ 21 h 54"/>
                <a:gd name="T6" fmla="*/ 34 w 6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54">
                  <a:moveTo>
                    <a:pt x="68" y="0"/>
                  </a:moveTo>
                  <a:lnTo>
                    <a:pt x="0" y="54"/>
                  </a:lnTo>
                  <a:lnTo>
                    <a:pt x="46" y="4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7" name="Freeform 336"/>
            <p:cNvSpPr>
              <a:spLocks/>
            </p:cNvSpPr>
            <p:nvPr/>
          </p:nvSpPr>
          <p:spPr bwMode="auto">
            <a:xfrm>
              <a:off x="2423" y="3258"/>
              <a:ext cx="34" cy="27"/>
            </a:xfrm>
            <a:custGeom>
              <a:avLst/>
              <a:gdLst>
                <a:gd name="T0" fmla="*/ 34 w 68"/>
                <a:gd name="T1" fmla="*/ 0 h 54"/>
                <a:gd name="T2" fmla="*/ 0 w 68"/>
                <a:gd name="T3" fmla="*/ 27 h 54"/>
                <a:gd name="T4" fmla="*/ 23 w 68"/>
                <a:gd name="T5" fmla="*/ 21 h 54"/>
                <a:gd name="T6" fmla="*/ 34 w 6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54">
                  <a:moveTo>
                    <a:pt x="68" y="0"/>
                  </a:moveTo>
                  <a:lnTo>
                    <a:pt x="0" y="54"/>
                  </a:lnTo>
                  <a:lnTo>
                    <a:pt x="46" y="41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8" name="Freeform 337"/>
            <p:cNvSpPr>
              <a:spLocks/>
            </p:cNvSpPr>
            <p:nvPr/>
          </p:nvSpPr>
          <p:spPr bwMode="auto">
            <a:xfrm>
              <a:off x="2450" y="3154"/>
              <a:ext cx="69" cy="28"/>
            </a:xfrm>
            <a:custGeom>
              <a:avLst/>
              <a:gdLst>
                <a:gd name="T0" fmla="*/ 69 w 138"/>
                <a:gd name="T1" fmla="*/ 0 h 57"/>
                <a:gd name="T2" fmla="*/ 0 w 138"/>
                <a:gd name="T3" fmla="*/ 28 h 57"/>
                <a:gd name="T4" fmla="*/ 58 w 138"/>
                <a:gd name="T5" fmla="*/ 19 h 57"/>
                <a:gd name="T6" fmla="*/ 69 w 138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57">
                  <a:moveTo>
                    <a:pt x="138" y="0"/>
                  </a:moveTo>
                  <a:lnTo>
                    <a:pt x="0" y="57"/>
                  </a:lnTo>
                  <a:lnTo>
                    <a:pt x="116" y="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9" name="Freeform 338"/>
            <p:cNvSpPr>
              <a:spLocks/>
            </p:cNvSpPr>
            <p:nvPr/>
          </p:nvSpPr>
          <p:spPr bwMode="auto">
            <a:xfrm>
              <a:off x="2450" y="3154"/>
              <a:ext cx="69" cy="28"/>
            </a:xfrm>
            <a:custGeom>
              <a:avLst/>
              <a:gdLst>
                <a:gd name="T0" fmla="*/ 69 w 138"/>
                <a:gd name="T1" fmla="*/ 0 h 57"/>
                <a:gd name="T2" fmla="*/ 0 w 138"/>
                <a:gd name="T3" fmla="*/ 28 h 57"/>
                <a:gd name="T4" fmla="*/ 58 w 138"/>
                <a:gd name="T5" fmla="*/ 19 h 57"/>
                <a:gd name="T6" fmla="*/ 69 w 138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57">
                  <a:moveTo>
                    <a:pt x="138" y="0"/>
                  </a:moveTo>
                  <a:lnTo>
                    <a:pt x="0" y="57"/>
                  </a:lnTo>
                  <a:lnTo>
                    <a:pt x="116" y="38"/>
                  </a:lnTo>
                  <a:lnTo>
                    <a:pt x="1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0" name="Freeform 339"/>
            <p:cNvSpPr>
              <a:spLocks/>
            </p:cNvSpPr>
            <p:nvPr/>
          </p:nvSpPr>
          <p:spPr bwMode="auto">
            <a:xfrm>
              <a:off x="2519" y="3237"/>
              <a:ext cx="33" cy="55"/>
            </a:xfrm>
            <a:custGeom>
              <a:avLst/>
              <a:gdLst>
                <a:gd name="T0" fmla="*/ 17 w 64"/>
                <a:gd name="T1" fmla="*/ 55 h 110"/>
                <a:gd name="T2" fmla="*/ 33 w 64"/>
                <a:gd name="T3" fmla="*/ 32 h 110"/>
                <a:gd name="T4" fmla="*/ 17 w 64"/>
                <a:gd name="T5" fmla="*/ 0 h 110"/>
                <a:gd name="T6" fmla="*/ 0 w 64"/>
                <a:gd name="T7" fmla="*/ 30 h 110"/>
                <a:gd name="T8" fmla="*/ 17 w 64"/>
                <a:gd name="T9" fmla="*/ 5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10">
                  <a:moveTo>
                    <a:pt x="32" y="110"/>
                  </a:moveTo>
                  <a:lnTo>
                    <a:pt x="64" y="63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32" y="1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1" name="Freeform 340"/>
            <p:cNvSpPr>
              <a:spLocks/>
            </p:cNvSpPr>
            <p:nvPr/>
          </p:nvSpPr>
          <p:spPr bwMode="auto">
            <a:xfrm>
              <a:off x="2519" y="3237"/>
              <a:ext cx="33" cy="55"/>
            </a:xfrm>
            <a:custGeom>
              <a:avLst/>
              <a:gdLst>
                <a:gd name="T0" fmla="*/ 17 w 64"/>
                <a:gd name="T1" fmla="*/ 55 h 110"/>
                <a:gd name="T2" fmla="*/ 33 w 64"/>
                <a:gd name="T3" fmla="*/ 32 h 110"/>
                <a:gd name="T4" fmla="*/ 17 w 64"/>
                <a:gd name="T5" fmla="*/ 0 h 110"/>
                <a:gd name="T6" fmla="*/ 0 w 64"/>
                <a:gd name="T7" fmla="*/ 30 h 110"/>
                <a:gd name="T8" fmla="*/ 17 w 64"/>
                <a:gd name="T9" fmla="*/ 5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10">
                  <a:moveTo>
                    <a:pt x="32" y="110"/>
                  </a:moveTo>
                  <a:lnTo>
                    <a:pt x="64" y="63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32" y="1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2" name="Freeform 341"/>
            <p:cNvSpPr>
              <a:spLocks/>
            </p:cNvSpPr>
            <p:nvPr/>
          </p:nvSpPr>
          <p:spPr bwMode="auto">
            <a:xfrm>
              <a:off x="2485" y="3262"/>
              <a:ext cx="30" cy="56"/>
            </a:xfrm>
            <a:custGeom>
              <a:avLst/>
              <a:gdLst>
                <a:gd name="T0" fmla="*/ 15 w 59"/>
                <a:gd name="T1" fmla="*/ 56 h 112"/>
                <a:gd name="T2" fmla="*/ 30 w 59"/>
                <a:gd name="T3" fmla="*/ 33 h 112"/>
                <a:gd name="T4" fmla="*/ 15 w 59"/>
                <a:gd name="T5" fmla="*/ 0 h 112"/>
                <a:gd name="T6" fmla="*/ 0 w 59"/>
                <a:gd name="T7" fmla="*/ 34 h 112"/>
                <a:gd name="T8" fmla="*/ 15 w 59"/>
                <a:gd name="T9" fmla="*/ 5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12">
                  <a:moveTo>
                    <a:pt x="30" y="112"/>
                  </a:moveTo>
                  <a:lnTo>
                    <a:pt x="59" y="65"/>
                  </a:lnTo>
                  <a:lnTo>
                    <a:pt x="30" y="0"/>
                  </a:lnTo>
                  <a:lnTo>
                    <a:pt x="0" y="67"/>
                  </a:lnTo>
                  <a:lnTo>
                    <a:pt x="30" y="11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3" name="Freeform 342"/>
            <p:cNvSpPr>
              <a:spLocks/>
            </p:cNvSpPr>
            <p:nvPr/>
          </p:nvSpPr>
          <p:spPr bwMode="auto">
            <a:xfrm>
              <a:off x="2485" y="3262"/>
              <a:ext cx="30" cy="56"/>
            </a:xfrm>
            <a:custGeom>
              <a:avLst/>
              <a:gdLst>
                <a:gd name="T0" fmla="*/ 15 w 59"/>
                <a:gd name="T1" fmla="*/ 56 h 112"/>
                <a:gd name="T2" fmla="*/ 30 w 59"/>
                <a:gd name="T3" fmla="*/ 33 h 112"/>
                <a:gd name="T4" fmla="*/ 15 w 59"/>
                <a:gd name="T5" fmla="*/ 0 h 112"/>
                <a:gd name="T6" fmla="*/ 0 w 59"/>
                <a:gd name="T7" fmla="*/ 34 h 112"/>
                <a:gd name="T8" fmla="*/ 15 w 59"/>
                <a:gd name="T9" fmla="*/ 5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12">
                  <a:moveTo>
                    <a:pt x="30" y="112"/>
                  </a:moveTo>
                  <a:lnTo>
                    <a:pt x="59" y="65"/>
                  </a:lnTo>
                  <a:lnTo>
                    <a:pt x="30" y="0"/>
                  </a:lnTo>
                  <a:lnTo>
                    <a:pt x="0" y="67"/>
                  </a:lnTo>
                  <a:lnTo>
                    <a:pt x="30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4" name="Freeform 343"/>
            <p:cNvSpPr>
              <a:spLocks/>
            </p:cNvSpPr>
            <p:nvPr/>
          </p:nvSpPr>
          <p:spPr bwMode="auto">
            <a:xfrm>
              <a:off x="2385" y="3183"/>
              <a:ext cx="53" cy="29"/>
            </a:xfrm>
            <a:custGeom>
              <a:avLst/>
              <a:gdLst>
                <a:gd name="T0" fmla="*/ 0 w 105"/>
                <a:gd name="T1" fmla="*/ 29 h 58"/>
                <a:gd name="T2" fmla="*/ 15 w 105"/>
                <a:gd name="T3" fmla="*/ 3 h 58"/>
                <a:gd name="T4" fmla="*/ 53 w 105"/>
                <a:gd name="T5" fmla="*/ 0 h 58"/>
                <a:gd name="T6" fmla="*/ 31 w 105"/>
                <a:gd name="T7" fmla="*/ 28 h 58"/>
                <a:gd name="T8" fmla="*/ 0 w 105"/>
                <a:gd name="T9" fmla="*/ 29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8">
                  <a:moveTo>
                    <a:pt x="0" y="58"/>
                  </a:moveTo>
                  <a:lnTo>
                    <a:pt x="29" y="6"/>
                  </a:lnTo>
                  <a:lnTo>
                    <a:pt x="105" y="0"/>
                  </a:lnTo>
                  <a:lnTo>
                    <a:pt x="61" y="5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5" name="Freeform 344"/>
            <p:cNvSpPr>
              <a:spLocks/>
            </p:cNvSpPr>
            <p:nvPr/>
          </p:nvSpPr>
          <p:spPr bwMode="auto">
            <a:xfrm>
              <a:off x="2385" y="3183"/>
              <a:ext cx="53" cy="29"/>
            </a:xfrm>
            <a:custGeom>
              <a:avLst/>
              <a:gdLst>
                <a:gd name="T0" fmla="*/ 0 w 105"/>
                <a:gd name="T1" fmla="*/ 29 h 58"/>
                <a:gd name="T2" fmla="*/ 15 w 105"/>
                <a:gd name="T3" fmla="*/ 3 h 58"/>
                <a:gd name="T4" fmla="*/ 53 w 105"/>
                <a:gd name="T5" fmla="*/ 0 h 58"/>
                <a:gd name="T6" fmla="*/ 31 w 105"/>
                <a:gd name="T7" fmla="*/ 28 h 58"/>
                <a:gd name="T8" fmla="*/ 0 w 105"/>
                <a:gd name="T9" fmla="*/ 29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8">
                  <a:moveTo>
                    <a:pt x="0" y="58"/>
                  </a:moveTo>
                  <a:lnTo>
                    <a:pt x="29" y="6"/>
                  </a:lnTo>
                  <a:lnTo>
                    <a:pt x="105" y="0"/>
                  </a:lnTo>
                  <a:lnTo>
                    <a:pt x="61" y="56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6" name="Freeform 345"/>
            <p:cNvSpPr>
              <a:spLocks/>
            </p:cNvSpPr>
            <p:nvPr/>
          </p:nvSpPr>
          <p:spPr bwMode="auto">
            <a:xfrm>
              <a:off x="2380" y="3223"/>
              <a:ext cx="51" cy="29"/>
            </a:xfrm>
            <a:custGeom>
              <a:avLst/>
              <a:gdLst>
                <a:gd name="T0" fmla="*/ 0 w 102"/>
                <a:gd name="T1" fmla="*/ 29 h 58"/>
                <a:gd name="T2" fmla="*/ 15 w 102"/>
                <a:gd name="T3" fmla="*/ 6 h 58"/>
                <a:gd name="T4" fmla="*/ 51 w 102"/>
                <a:gd name="T5" fmla="*/ 0 h 58"/>
                <a:gd name="T6" fmla="*/ 29 w 102"/>
                <a:gd name="T7" fmla="*/ 29 h 58"/>
                <a:gd name="T8" fmla="*/ 0 w 102"/>
                <a:gd name="T9" fmla="*/ 29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58">
                  <a:moveTo>
                    <a:pt x="0" y="58"/>
                  </a:moveTo>
                  <a:lnTo>
                    <a:pt x="30" y="11"/>
                  </a:lnTo>
                  <a:lnTo>
                    <a:pt x="102" y="0"/>
                  </a:lnTo>
                  <a:lnTo>
                    <a:pt x="57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7" name="Freeform 346"/>
            <p:cNvSpPr>
              <a:spLocks/>
            </p:cNvSpPr>
            <p:nvPr/>
          </p:nvSpPr>
          <p:spPr bwMode="auto">
            <a:xfrm>
              <a:off x="2380" y="3223"/>
              <a:ext cx="51" cy="29"/>
            </a:xfrm>
            <a:custGeom>
              <a:avLst/>
              <a:gdLst>
                <a:gd name="T0" fmla="*/ 0 w 102"/>
                <a:gd name="T1" fmla="*/ 29 h 58"/>
                <a:gd name="T2" fmla="*/ 15 w 102"/>
                <a:gd name="T3" fmla="*/ 6 h 58"/>
                <a:gd name="T4" fmla="*/ 51 w 102"/>
                <a:gd name="T5" fmla="*/ 0 h 58"/>
                <a:gd name="T6" fmla="*/ 29 w 102"/>
                <a:gd name="T7" fmla="*/ 29 h 58"/>
                <a:gd name="T8" fmla="*/ 0 w 102"/>
                <a:gd name="T9" fmla="*/ 29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58">
                  <a:moveTo>
                    <a:pt x="0" y="58"/>
                  </a:moveTo>
                  <a:lnTo>
                    <a:pt x="30" y="11"/>
                  </a:lnTo>
                  <a:lnTo>
                    <a:pt x="102" y="0"/>
                  </a:lnTo>
                  <a:lnTo>
                    <a:pt x="57" y="58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8" name="Freeform 347"/>
            <p:cNvSpPr>
              <a:spLocks/>
            </p:cNvSpPr>
            <p:nvPr/>
          </p:nvSpPr>
          <p:spPr bwMode="auto">
            <a:xfrm>
              <a:off x="2410" y="3287"/>
              <a:ext cx="29" cy="48"/>
            </a:xfrm>
            <a:custGeom>
              <a:avLst/>
              <a:gdLst>
                <a:gd name="T0" fmla="*/ 0 w 60"/>
                <a:gd name="T1" fmla="*/ 20 h 95"/>
                <a:gd name="T2" fmla="*/ 29 w 60"/>
                <a:gd name="T3" fmla="*/ 0 h 95"/>
                <a:gd name="T4" fmla="*/ 27 w 60"/>
                <a:gd name="T5" fmla="*/ 34 h 95"/>
                <a:gd name="T6" fmla="*/ 2 w 60"/>
                <a:gd name="T7" fmla="*/ 48 h 95"/>
                <a:gd name="T8" fmla="*/ 0 w 60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5">
                  <a:moveTo>
                    <a:pt x="0" y="40"/>
                  </a:moveTo>
                  <a:lnTo>
                    <a:pt x="60" y="0"/>
                  </a:lnTo>
                  <a:lnTo>
                    <a:pt x="55" y="68"/>
                  </a:lnTo>
                  <a:lnTo>
                    <a:pt x="4" y="9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9" name="Freeform 348"/>
            <p:cNvSpPr>
              <a:spLocks/>
            </p:cNvSpPr>
            <p:nvPr/>
          </p:nvSpPr>
          <p:spPr bwMode="auto">
            <a:xfrm>
              <a:off x="2410" y="3287"/>
              <a:ext cx="29" cy="48"/>
            </a:xfrm>
            <a:custGeom>
              <a:avLst/>
              <a:gdLst>
                <a:gd name="T0" fmla="*/ 0 w 60"/>
                <a:gd name="T1" fmla="*/ 20 h 95"/>
                <a:gd name="T2" fmla="*/ 29 w 60"/>
                <a:gd name="T3" fmla="*/ 0 h 95"/>
                <a:gd name="T4" fmla="*/ 27 w 60"/>
                <a:gd name="T5" fmla="*/ 34 h 95"/>
                <a:gd name="T6" fmla="*/ 2 w 60"/>
                <a:gd name="T7" fmla="*/ 48 h 95"/>
                <a:gd name="T8" fmla="*/ 0 w 60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5">
                  <a:moveTo>
                    <a:pt x="0" y="40"/>
                  </a:moveTo>
                  <a:lnTo>
                    <a:pt x="60" y="0"/>
                  </a:lnTo>
                  <a:lnTo>
                    <a:pt x="55" y="68"/>
                  </a:lnTo>
                  <a:lnTo>
                    <a:pt x="4" y="95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0" name="Freeform 349"/>
            <p:cNvSpPr>
              <a:spLocks/>
            </p:cNvSpPr>
            <p:nvPr/>
          </p:nvSpPr>
          <p:spPr bwMode="auto">
            <a:xfrm>
              <a:off x="2017" y="2500"/>
              <a:ext cx="55" cy="36"/>
            </a:xfrm>
            <a:custGeom>
              <a:avLst/>
              <a:gdLst>
                <a:gd name="T0" fmla="*/ 55 w 108"/>
                <a:gd name="T1" fmla="*/ 0 h 72"/>
                <a:gd name="T2" fmla="*/ 0 w 108"/>
                <a:gd name="T3" fmla="*/ 36 h 72"/>
                <a:gd name="T4" fmla="*/ 32 w 108"/>
                <a:gd name="T5" fmla="*/ 1 h 72"/>
                <a:gd name="T6" fmla="*/ 55 w 10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72">
                  <a:moveTo>
                    <a:pt x="108" y="0"/>
                  </a:moveTo>
                  <a:lnTo>
                    <a:pt x="0" y="72"/>
                  </a:lnTo>
                  <a:lnTo>
                    <a:pt x="63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1" name="Freeform 350"/>
            <p:cNvSpPr>
              <a:spLocks/>
            </p:cNvSpPr>
            <p:nvPr/>
          </p:nvSpPr>
          <p:spPr bwMode="auto">
            <a:xfrm>
              <a:off x="2017" y="2500"/>
              <a:ext cx="55" cy="36"/>
            </a:xfrm>
            <a:custGeom>
              <a:avLst/>
              <a:gdLst>
                <a:gd name="T0" fmla="*/ 55 w 108"/>
                <a:gd name="T1" fmla="*/ 0 h 72"/>
                <a:gd name="T2" fmla="*/ 0 w 108"/>
                <a:gd name="T3" fmla="*/ 36 h 72"/>
                <a:gd name="T4" fmla="*/ 32 w 108"/>
                <a:gd name="T5" fmla="*/ 1 h 72"/>
                <a:gd name="T6" fmla="*/ 55 w 10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72">
                  <a:moveTo>
                    <a:pt x="108" y="0"/>
                  </a:moveTo>
                  <a:lnTo>
                    <a:pt x="0" y="72"/>
                  </a:lnTo>
                  <a:lnTo>
                    <a:pt x="63" y="2"/>
                  </a:lnTo>
                  <a:lnTo>
                    <a:pt x="1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2" name="Freeform 351"/>
            <p:cNvSpPr>
              <a:spLocks/>
            </p:cNvSpPr>
            <p:nvPr/>
          </p:nvSpPr>
          <p:spPr bwMode="auto">
            <a:xfrm>
              <a:off x="1982" y="2500"/>
              <a:ext cx="48" cy="25"/>
            </a:xfrm>
            <a:custGeom>
              <a:avLst/>
              <a:gdLst>
                <a:gd name="T0" fmla="*/ 48 w 97"/>
                <a:gd name="T1" fmla="*/ 0 h 51"/>
                <a:gd name="T2" fmla="*/ 0 w 97"/>
                <a:gd name="T3" fmla="*/ 25 h 51"/>
                <a:gd name="T4" fmla="*/ 24 w 97"/>
                <a:gd name="T5" fmla="*/ 1 h 51"/>
                <a:gd name="T6" fmla="*/ 48 w 9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51">
                  <a:moveTo>
                    <a:pt x="97" y="0"/>
                  </a:moveTo>
                  <a:lnTo>
                    <a:pt x="0" y="51"/>
                  </a:lnTo>
                  <a:lnTo>
                    <a:pt x="49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3" name="Freeform 352"/>
            <p:cNvSpPr>
              <a:spLocks/>
            </p:cNvSpPr>
            <p:nvPr/>
          </p:nvSpPr>
          <p:spPr bwMode="auto">
            <a:xfrm>
              <a:off x="1982" y="2500"/>
              <a:ext cx="48" cy="25"/>
            </a:xfrm>
            <a:custGeom>
              <a:avLst/>
              <a:gdLst>
                <a:gd name="T0" fmla="*/ 48 w 97"/>
                <a:gd name="T1" fmla="*/ 0 h 51"/>
                <a:gd name="T2" fmla="*/ 0 w 97"/>
                <a:gd name="T3" fmla="*/ 25 h 51"/>
                <a:gd name="T4" fmla="*/ 24 w 97"/>
                <a:gd name="T5" fmla="*/ 1 h 51"/>
                <a:gd name="T6" fmla="*/ 48 w 9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51">
                  <a:moveTo>
                    <a:pt x="97" y="0"/>
                  </a:moveTo>
                  <a:lnTo>
                    <a:pt x="0" y="51"/>
                  </a:lnTo>
                  <a:lnTo>
                    <a:pt x="49" y="2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4" name="Freeform 353"/>
            <p:cNvSpPr>
              <a:spLocks/>
            </p:cNvSpPr>
            <p:nvPr/>
          </p:nvSpPr>
          <p:spPr bwMode="auto">
            <a:xfrm>
              <a:off x="1953" y="2502"/>
              <a:ext cx="40" cy="15"/>
            </a:xfrm>
            <a:custGeom>
              <a:avLst/>
              <a:gdLst>
                <a:gd name="T0" fmla="*/ 40 w 82"/>
                <a:gd name="T1" fmla="*/ 0 h 30"/>
                <a:gd name="T2" fmla="*/ 0 w 82"/>
                <a:gd name="T3" fmla="*/ 15 h 30"/>
                <a:gd name="T4" fmla="*/ 15 w 82"/>
                <a:gd name="T5" fmla="*/ 0 h 30"/>
                <a:gd name="T6" fmla="*/ 40 w 82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30">
                  <a:moveTo>
                    <a:pt x="82" y="0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5" name="Freeform 354"/>
            <p:cNvSpPr>
              <a:spLocks/>
            </p:cNvSpPr>
            <p:nvPr/>
          </p:nvSpPr>
          <p:spPr bwMode="auto">
            <a:xfrm>
              <a:off x="1953" y="2502"/>
              <a:ext cx="40" cy="15"/>
            </a:xfrm>
            <a:custGeom>
              <a:avLst/>
              <a:gdLst>
                <a:gd name="T0" fmla="*/ 40 w 82"/>
                <a:gd name="T1" fmla="*/ 0 h 30"/>
                <a:gd name="T2" fmla="*/ 0 w 82"/>
                <a:gd name="T3" fmla="*/ 15 h 30"/>
                <a:gd name="T4" fmla="*/ 15 w 82"/>
                <a:gd name="T5" fmla="*/ 0 h 30"/>
                <a:gd name="T6" fmla="*/ 40 w 82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30">
                  <a:moveTo>
                    <a:pt x="82" y="0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6" name="Freeform 355"/>
            <p:cNvSpPr>
              <a:spLocks/>
            </p:cNvSpPr>
            <p:nvPr/>
          </p:nvSpPr>
          <p:spPr bwMode="auto">
            <a:xfrm>
              <a:off x="2058" y="2500"/>
              <a:ext cx="61" cy="45"/>
            </a:xfrm>
            <a:custGeom>
              <a:avLst/>
              <a:gdLst>
                <a:gd name="T0" fmla="*/ 61 w 121"/>
                <a:gd name="T1" fmla="*/ 0 h 90"/>
                <a:gd name="T2" fmla="*/ 0 w 121"/>
                <a:gd name="T3" fmla="*/ 45 h 90"/>
                <a:gd name="T4" fmla="*/ 38 w 121"/>
                <a:gd name="T5" fmla="*/ 0 h 90"/>
                <a:gd name="T6" fmla="*/ 61 w 121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90">
                  <a:moveTo>
                    <a:pt x="121" y="0"/>
                  </a:moveTo>
                  <a:lnTo>
                    <a:pt x="0" y="90"/>
                  </a:lnTo>
                  <a:lnTo>
                    <a:pt x="75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7" name="Freeform 356"/>
            <p:cNvSpPr>
              <a:spLocks/>
            </p:cNvSpPr>
            <p:nvPr/>
          </p:nvSpPr>
          <p:spPr bwMode="auto">
            <a:xfrm>
              <a:off x="2058" y="2500"/>
              <a:ext cx="61" cy="45"/>
            </a:xfrm>
            <a:custGeom>
              <a:avLst/>
              <a:gdLst>
                <a:gd name="T0" fmla="*/ 61 w 121"/>
                <a:gd name="T1" fmla="*/ 0 h 90"/>
                <a:gd name="T2" fmla="*/ 0 w 121"/>
                <a:gd name="T3" fmla="*/ 45 h 90"/>
                <a:gd name="T4" fmla="*/ 38 w 121"/>
                <a:gd name="T5" fmla="*/ 0 h 90"/>
                <a:gd name="T6" fmla="*/ 61 w 121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90">
                  <a:moveTo>
                    <a:pt x="121" y="0"/>
                  </a:moveTo>
                  <a:lnTo>
                    <a:pt x="0" y="90"/>
                  </a:lnTo>
                  <a:lnTo>
                    <a:pt x="75" y="0"/>
                  </a:lnTo>
                  <a:lnTo>
                    <a:pt x="1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8" name="Freeform 357"/>
            <p:cNvSpPr>
              <a:spLocks/>
            </p:cNvSpPr>
            <p:nvPr/>
          </p:nvSpPr>
          <p:spPr bwMode="auto">
            <a:xfrm>
              <a:off x="2017" y="2467"/>
              <a:ext cx="55" cy="34"/>
            </a:xfrm>
            <a:custGeom>
              <a:avLst/>
              <a:gdLst>
                <a:gd name="T0" fmla="*/ 55 w 108"/>
                <a:gd name="T1" fmla="*/ 33 h 68"/>
                <a:gd name="T2" fmla="*/ 0 w 108"/>
                <a:gd name="T3" fmla="*/ 0 h 68"/>
                <a:gd name="T4" fmla="*/ 32 w 108"/>
                <a:gd name="T5" fmla="*/ 34 h 68"/>
                <a:gd name="T6" fmla="*/ 55 w 108"/>
                <a:gd name="T7" fmla="*/ 33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68">
                  <a:moveTo>
                    <a:pt x="108" y="66"/>
                  </a:moveTo>
                  <a:lnTo>
                    <a:pt x="0" y="0"/>
                  </a:lnTo>
                  <a:lnTo>
                    <a:pt x="63" y="68"/>
                  </a:lnTo>
                  <a:lnTo>
                    <a:pt x="108" y="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9" name="Freeform 358"/>
            <p:cNvSpPr>
              <a:spLocks/>
            </p:cNvSpPr>
            <p:nvPr/>
          </p:nvSpPr>
          <p:spPr bwMode="auto">
            <a:xfrm>
              <a:off x="2017" y="2467"/>
              <a:ext cx="55" cy="34"/>
            </a:xfrm>
            <a:custGeom>
              <a:avLst/>
              <a:gdLst>
                <a:gd name="T0" fmla="*/ 55 w 108"/>
                <a:gd name="T1" fmla="*/ 33 h 68"/>
                <a:gd name="T2" fmla="*/ 0 w 108"/>
                <a:gd name="T3" fmla="*/ 0 h 68"/>
                <a:gd name="T4" fmla="*/ 32 w 108"/>
                <a:gd name="T5" fmla="*/ 34 h 68"/>
                <a:gd name="T6" fmla="*/ 55 w 108"/>
                <a:gd name="T7" fmla="*/ 33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68">
                  <a:moveTo>
                    <a:pt x="108" y="66"/>
                  </a:moveTo>
                  <a:lnTo>
                    <a:pt x="0" y="0"/>
                  </a:lnTo>
                  <a:lnTo>
                    <a:pt x="63" y="68"/>
                  </a:lnTo>
                  <a:lnTo>
                    <a:pt x="108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0" name="Freeform 359"/>
            <p:cNvSpPr>
              <a:spLocks/>
            </p:cNvSpPr>
            <p:nvPr/>
          </p:nvSpPr>
          <p:spPr bwMode="auto">
            <a:xfrm>
              <a:off x="1980" y="2478"/>
              <a:ext cx="50" cy="23"/>
            </a:xfrm>
            <a:custGeom>
              <a:avLst/>
              <a:gdLst>
                <a:gd name="T0" fmla="*/ 50 w 100"/>
                <a:gd name="T1" fmla="*/ 22 h 47"/>
                <a:gd name="T2" fmla="*/ 0 w 100"/>
                <a:gd name="T3" fmla="*/ 0 h 47"/>
                <a:gd name="T4" fmla="*/ 26 w 100"/>
                <a:gd name="T5" fmla="*/ 23 h 47"/>
                <a:gd name="T6" fmla="*/ 50 w 100"/>
                <a:gd name="T7" fmla="*/ 2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47">
                  <a:moveTo>
                    <a:pt x="100" y="45"/>
                  </a:moveTo>
                  <a:lnTo>
                    <a:pt x="0" y="0"/>
                  </a:lnTo>
                  <a:lnTo>
                    <a:pt x="52" y="47"/>
                  </a:lnTo>
                  <a:lnTo>
                    <a:pt x="100" y="4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1" name="Freeform 360"/>
            <p:cNvSpPr>
              <a:spLocks/>
            </p:cNvSpPr>
            <p:nvPr/>
          </p:nvSpPr>
          <p:spPr bwMode="auto">
            <a:xfrm>
              <a:off x="1980" y="2478"/>
              <a:ext cx="50" cy="23"/>
            </a:xfrm>
            <a:custGeom>
              <a:avLst/>
              <a:gdLst>
                <a:gd name="T0" fmla="*/ 50 w 100"/>
                <a:gd name="T1" fmla="*/ 22 h 47"/>
                <a:gd name="T2" fmla="*/ 0 w 100"/>
                <a:gd name="T3" fmla="*/ 0 h 47"/>
                <a:gd name="T4" fmla="*/ 26 w 100"/>
                <a:gd name="T5" fmla="*/ 23 h 47"/>
                <a:gd name="T6" fmla="*/ 50 w 100"/>
                <a:gd name="T7" fmla="*/ 2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47">
                  <a:moveTo>
                    <a:pt x="100" y="45"/>
                  </a:moveTo>
                  <a:lnTo>
                    <a:pt x="0" y="0"/>
                  </a:lnTo>
                  <a:lnTo>
                    <a:pt x="52" y="47"/>
                  </a:lnTo>
                  <a:lnTo>
                    <a:pt x="100" y="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2" name="Freeform 361"/>
            <p:cNvSpPr>
              <a:spLocks/>
            </p:cNvSpPr>
            <p:nvPr/>
          </p:nvSpPr>
          <p:spPr bwMode="auto">
            <a:xfrm>
              <a:off x="1952" y="2487"/>
              <a:ext cx="41" cy="15"/>
            </a:xfrm>
            <a:custGeom>
              <a:avLst/>
              <a:gdLst>
                <a:gd name="T0" fmla="*/ 41 w 83"/>
                <a:gd name="T1" fmla="*/ 15 h 29"/>
                <a:gd name="T2" fmla="*/ 0 w 83"/>
                <a:gd name="T3" fmla="*/ 0 h 29"/>
                <a:gd name="T4" fmla="*/ 16 w 83"/>
                <a:gd name="T5" fmla="*/ 15 h 29"/>
                <a:gd name="T6" fmla="*/ 41 w 83"/>
                <a:gd name="T7" fmla="*/ 1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29">
                  <a:moveTo>
                    <a:pt x="83" y="29"/>
                  </a:moveTo>
                  <a:lnTo>
                    <a:pt x="0" y="0"/>
                  </a:lnTo>
                  <a:lnTo>
                    <a:pt x="32" y="29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3" name="Freeform 362"/>
            <p:cNvSpPr>
              <a:spLocks/>
            </p:cNvSpPr>
            <p:nvPr/>
          </p:nvSpPr>
          <p:spPr bwMode="auto">
            <a:xfrm>
              <a:off x="1952" y="2487"/>
              <a:ext cx="41" cy="15"/>
            </a:xfrm>
            <a:custGeom>
              <a:avLst/>
              <a:gdLst>
                <a:gd name="T0" fmla="*/ 41 w 83"/>
                <a:gd name="T1" fmla="*/ 15 h 29"/>
                <a:gd name="T2" fmla="*/ 0 w 83"/>
                <a:gd name="T3" fmla="*/ 0 h 29"/>
                <a:gd name="T4" fmla="*/ 16 w 83"/>
                <a:gd name="T5" fmla="*/ 15 h 29"/>
                <a:gd name="T6" fmla="*/ 41 w 83"/>
                <a:gd name="T7" fmla="*/ 1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29">
                  <a:moveTo>
                    <a:pt x="83" y="29"/>
                  </a:moveTo>
                  <a:lnTo>
                    <a:pt x="0" y="0"/>
                  </a:lnTo>
                  <a:lnTo>
                    <a:pt x="32" y="29"/>
                  </a:lnTo>
                  <a:lnTo>
                    <a:pt x="8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4" name="Freeform 363"/>
            <p:cNvSpPr>
              <a:spLocks/>
            </p:cNvSpPr>
            <p:nvPr/>
          </p:nvSpPr>
          <p:spPr bwMode="auto">
            <a:xfrm>
              <a:off x="2056" y="2457"/>
              <a:ext cx="63" cy="43"/>
            </a:xfrm>
            <a:custGeom>
              <a:avLst/>
              <a:gdLst>
                <a:gd name="T0" fmla="*/ 63 w 124"/>
                <a:gd name="T1" fmla="*/ 43 h 85"/>
                <a:gd name="T2" fmla="*/ 0 w 124"/>
                <a:gd name="T3" fmla="*/ 0 h 85"/>
                <a:gd name="T4" fmla="*/ 40 w 124"/>
                <a:gd name="T5" fmla="*/ 43 h 85"/>
                <a:gd name="T6" fmla="*/ 63 w 124"/>
                <a:gd name="T7" fmla="*/ 43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5">
                  <a:moveTo>
                    <a:pt x="124" y="85"/>
                  </a:moveTo>
                  <a:lnTo>
                    <a:pt x="0" y="0"/>
                  </a:lnTo>
                  <a:lnTo>
                    <a:pt x="78" y="85"/>
                  </a:lnTo>
                  <a:lnTo>
                    <a:pt x="124" y="8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5" name="Freeform 364"/>
            <p:cNvSpPr>
              <a:spLocks/>
            </p:cNvSpPr>
            <p:nvPr/>
          </p:nvSpPr>
          <p:spPr bwMode="auto">
            <a:xfrm>
              <a:off x="2056" y="2457"/>
              <a:ext cx="63" cy="43"/>
            </a:xfrm>
            <a:custGeom>
              <a:avLst/>
              <a:gdLst>
                <a:gd name="T0" fmla="*/ 63 w 124"/>
                <a:gd name="T1" fmla="*/ 43 h 85"/>
                <a:gd name="T2" fmla="*/ 0 w 124"/>
                <a:gd name="T3" fmla="*/ 0 h 85"/>
                <a:gd name="T4" fmla="*/ 40 w 124"/>
                <a:gd name="T5" fmla="*/ 43 h 85"/>
                <a:gd name="T6" fmla="*/ 63 w 124"/>
                <a:gd name="T7" fmla="*/ 43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5">
                  <a:moveTo>
                    <a:pt x="124" y="85"/>
                  </a:moveTo>
                  <a:lnTo>
                    <a:pt x="0" y="0"/>
                  </a:lnTo>
                  <a:lnTo>
                    <a:pt x="78" y="85"/>
                  </a:lnTo>
                  <a:lnTo>
                    <a:pt x="124" y="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6" name="Freeform 365"/>
            <p:cNvSpPr>
              <a:spLocks/>
            </p:cNvSpPr>
            <p:nvPr/>
          </p:nvSpPr>
          <p:spPr bwMode="auto">
            <a:xfrm>
              <a:off x="2000" y="2554"/>
              <a:ext cx="52" cy="30"/>
            </a:xfrm>
            <a:custGeom>
              <a:avLst/>
              <a:gdLst>
                <a:gd name="T0" fmla="*/ 0 w 103"/>
                <a:gd name="T1" fmla="*/ 28 h 58"/>
                <a:gd name="T2" fmla="*/ 30 w 103"/>
                <a:gd name="T3" fmla="*/ 30 h 58"/>
                <a:gd name="T4" fmla="*/ 52 w 103"/>
                <a:gd name="T5" fmla="*/ 0 h 58"/>
                <a:gd name="T6" fmla="*/ 14 w 103"/>
                <a:gd name="T7" fmla="*/ 3 h 58"/>
                <a:gd name="T8" fmla="*/ 0 w 103"/>
                <a:gd name="T9" fmla="*/ 2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8">
                  <a:moveTo>
                    <a:pt x="0" y="55"/>
                  </a:moveTo>
                  <a:lnTo>
                    <a:pt x="59" y="58"/>
                  </a:lnTo>
                  <a:lnTo>
                    <a:pt x="103" y="0"/>
                  </a:lnTo>
                  <a:lnTo>
                    <a:pt x="28" y="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7" name="Freeform 366"/>
            <p:cNvSpPr>
              <a:spLocks/>
            </p:cNvSpPr>
            <p:nvPr/>
          </p:nvSpPr>
          <p:spPr bwMode="auto">
            <a:xfrm>
              <a:off x="2000" y="2554"/>
              <a:ext cx="52" cy="30"/>
            </a:xfrm>
            <a:custGeom>
              <a:avLst/>
              <a:gdLst>
                <a:gd name="T0" fmla="*/ 0 w 103"/>
                <a:gd name="T1" fmla="*/ 28 h 58"/>
                <a:gd name="T2" fmla="*/ 30 w 103"/>
                <a:gd name="T3" fmla="*/ 30 h 58"/>
                <a:gd name="T4" fmla="*/ 52 w 103"/>
                <a:gd name="T5" fmla="*/ 0 h 58"/>
                <a:gd name="T6" fmla="*/ 14 w 103"/>
                <a:gd name="T7" fmla="*/ 3 h 58"/>
                <a:gd name="T8" fmla="*/ 0 w 103"/>
                <a:gd name="T9" fmla="*/ 2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8">
                  <a:moveTo>
                    <a:pt x="0" y="55"/>
                  </a:moveTo>
                  <a:lnTo>
                    <a:pt x="59" y="58"/>
                  </a:lnTo>
                  <a:lnTo>
                    <a:pt x="103" y="0"/>
                  </a:lnTo>
                  <a:lnTo>
                    <a:pt x="28" y="6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8" name="Freeform 367"/>
            <p:cNvSpPr>
              <a:spLocks/>
            </p:cNvSpPr>
            <p:nvPr/>
          </p:nvSpPr>
          <p:spPr bwMode="auto">
            <a:xfrm>
              <a:off x="1959" y="2540"/>
              <a:ext cx="51" cy="27"/>
            </a:xfrm>
            <a:custGeom>
              <a:avLst/>
              <a:gdLst>
                <a:gd name="T0" fmla="*/ 0 w 104"/>
                <a:gd name="T1" fmla="*/ 27 h 55"/>
                <a:gd name="T2" fmla="*/ 30 w 104"/>
                <a:gd name="T3" fmla="*/ 27 h 55"/>
                <a:gd name="T4" fmla="*/ 51 w 104"/>
                <a:gd name="T5" fmla="*/ 0 h 55"/>
                <a:gd name="T6" fmla="*/ 14 w 104"/>
                <a:gd name="T7" fmla="*/ 3 h 55"/>
                <a:gd name="T8" fmla="*/ 0 w 104"/>
                <a:gd name="T9" fmla="*/ 2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5">
                  <a:moveTo>
                    <a:pt x="0" y="55"/>
                  </a:moveTo>
                  <a:lnTo>
                    <a:pt x="61" y="55"/>
                  </a:lnTo>
                  <a:lnTo>
                    <a:pt x="104" y="0"/>
                  </a:lnTo>
                  <a:lnTo>
                    <a:pt x="29" y="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9" name="Freeform 368"/>
            <p:cNvSpPr>
              <a:spLocks/>
            </p:cNvSpPr>
            <p:nvPr/>
          </p:nvSpPr>
          <p:spPr bwMode="auto">
            <a:xfrm>
              <a:off x="1959" y="2540"/>
              <a:ext cx="51" cy="27"/>
            </a:xfrm>
            <a:custGeom>
              <a:avLst/>
              <a:gdLst>
                <a:gd name="T0" fmla="*/ 0 w 104"/>
                <a:gd name="T1" fmla="*/ 27 h 55"/>
                <a:gd name="T2" fmla="*/ 30 w 104"/>
                <a:gd name="T3" fmla="*/ 27 h 55"/>
                <a:gd name="T4" fmla="*/ 51 w 104"/>
                <a:gd name="T5" fmla="*/ 0 h 55"/>
                <a:gd name="T6" fmla="*/ 14 w 104"/>
                <a:gd name="T7" fmla="*/ 3 h 55"/>
                <a:gd name="T8" fmla="*/ 0 w 104"/>
                <a:gd name="T9" fmla="*/ 2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5">
                  <a:moveTo>
                    <a:pt x="0" y="55"/>
                  </a:moveTo>
                  <a:lnTo>
                    <a:pt x="61" y="55"/>
                  </a:lnTo>
                  <a:lnTo>
                    <a:pt x="104" y="0"/>
                  </a:lnTo>
                  <a:lnTo>
                    <a:pt x="29" y="6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0" name="Freeform 369"/>
            <p:cNvSpPr>
              <a:spLocks/>
            </p:cNvSpPr>
            <p:nvPr/>
          </p:nvSpPr>
          <p:spPr bwMode="auto">
            <a:xfrm>
              <a:off x="1999" y="2418"/>
              <a:ext cx="51" cy="29"/>
            </a:xfrm>
            <a:custGeom>
              <a:avLst/>
              <a:gdLst>
                <a:gd name="T0" fmla="*/ 0 w 104"/>
                <a:gd name="T1" fmla="*/ 1 h 59"/>
                <a:gd name="T2" fmla="*/ 30 w 104"/>
                <a:gd name="T3" fmla="*/ 0 h 59"/>
                <a:gd name="T4" fmla="*/ 51 w 104"/>
                <a:gd name="T5" fmla="*/ 29 h 59"/>
                <a:gd name="T6" fmla="*/ 14 w 104"/>
                <a:gd name="T7" fmla="*/ 26 h 59"/>
                <a:gd name="T8" fmla="*/ 0 w 104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9">
                  <a:moveTo>
                    <a:pt x="0" y="2"/>
                  </a:moveTo>
                  <a:lnTo>
                    <a:pt x="61" y="0"/>
                  </a:lnTo>
                  <a:lnTo>
                    <a:pt x="104" y="59"/>
                  </a:lnTo>
                  <a:lnTo>
                    <a:pt x="29" y="5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1" name="Freeform 370"/>
            <p:cNvSpPr>
              <a:spLocks/>
            </p:cNvSpPr>
            <p:nvPr/>
          </p:nvSpPr>
          <p:spPr bwMode="auto">
            <a:xfrm>
              <a:off x="1999" y="2418"/>
              <a:ext cx="51" cy="29"/>
            </a:xfrm>
            <a:custGeom>
              <a:avLst/>
              <a:gdLst>
                <a:gd name="T0" fmla="*/ 0 w 104"/>
                <a:gd name="T1" fmla="*/ 1 h 59"/>
                <a:gd name="T2" fmla="*/ 30 w 104"/>
                <a:gd name="T3" fmla="*/ 0 h 59"/>
                <a:gd name="T4" fmla="*/ 51 w 104"/>
                <a:gd name="T5" fmla="*/ 29 h 59"/>
                <a:gd name="T6" fmla="*/ 14 w 104"/>
                <a:gd name="T7" fmla="*/ 26 h 59"/>
                <a:gd name="T8" fmla="*/ 0 w 104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9">
                  <a:moveTo>
                    <a:pt x="0" y="2"/>
                  </a:moveTo>
                  <a:lnTo>
                    <a:pt x="61" y="0"/>
                  </a:lnTo>
                  <a:lnTo>
                    <a:pt x="104" y="59"/>
                  </a:lnTo>
                  <a:lnTo>
                    <a:pt x="29" y="52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2" name="Freeform 371"/>
            <p:cNvSpPr>
              <a:spLocks/>
            </p:cNvSpPr>
            <p:nvPr/>
          </p:nvSpPr>
          <p:spPr bwMode="auto">
            <a:xfrm>
              <a:off x="1958" y="2435"/>
              <a:ext cx="52" cy="27"/>
            </a:xfrm>
            <a:custGeom>
              <a:avLst/>
              <a:gdLst>
                <a:gd name="T0" fmla="*/ 0 w 106"/>
                <a:gd name="T1" fmla="*/ 1 h 55"/>
                <a:gd name="T2" fmla="*/ 30 w 106"/>
                <a:gd name="T3" fmla="*/ 0 h 55"/>
                <a:gd name="T4" fmla="*/ 52 w 106"/>
                <a:gd name="T5" fmla="*/ 27 h 55"/>
                <a:gd name="T6" fmla="*/ 16 w 106"/>
                <a:gd name="T7" fmla="*/ 24 h 55"/>
                <a:gd name="T8" fmla="*/ 0 w 106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55">
                  <a:moveTo>
                    <a:pt x="0" y="2"/>
                  </a:moveTo>
                  <a:lnTo>
                    <a:pt x="62" y="0"/>
                  </a:lnTo>
                  <a:lnTo>
                    <a:pt x="106" y="55"/>
                  </a:lnTo>
                  <a:lnTo>
                    <a:pt x="33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3" name="Freeform 372"/>
            <p:cNvSpPr>
              <a:spLocks/>
            </p:cNvSpPr>
            <p:nvPr/>
          </p:nvSpPr>
          <p:spPr bwMode="auto">
            <a:xfrm>
              <a:off x="1958" y="2435"/>
              <a:ext cx="52" cy="27"/>
            </a:xfrm>
            <a:custGeom>
              <a:avLst/>
              <a:gdLst>
                <a:gd name="T0" fmla="*/ 0 w 106"/>
                <a:gd name="T1" fmla="*/ 1 h 55"/>
                <a:gd name="T2" fmla="*/ 30 w 106"/>
                <a:gd name="T3" fmla="*/ 0 h 55"/>
                <a:gd name="T4" fmla="*/ 52 w 106"/>
                <a:gd name="T5" fmla="*/ 27 h 55"/>
                <a:gd name="T6" fmla="*/ 16 w 106"/>
                <a:gd name="T7" fmla="*/ 24 h 55"/>
                <a:gd name="T8" fmla="*/ 0 w 106"/>
                <a:gd name="T9" fmla="*/ 1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55">
                  <a:moveTo>
                    <a:pt x="0" y="2"/>
                  </a:moveTo>
                  <a:lnTo>
                    <a:pt x="62" y="0"/>
                  </a:lnTo>
                  <a:lnTo>
                    <a:pt x="106" y="55"/>
                  </a:lnTo>
                  <a:lnTo>
                    <a:pt x="33" y="49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4" name="Freeform 373"/>
            <p:cNvSpPr>
              <a:spLocks/>
            </p:cNvSpPr>
            <p:nvPr/>
          </p:nvSpPr>
          <p:spPr bwMode="auto">
            <a:xfrm>
              <a:off x="1899" y="2487"/>
              <a:ext cx="59" cy="29"/>
            </a:xfrm>
            <a:custGeom>
              <a:avLst/>
              <a:gdLst>
                <a:gd name="T0" fmla="*/ 25 w 117"/>
                <a:gd name="T1" fmla="*/ 0 h 58"/>
                <a:gd name="T2" fmla="*/ 59 w 117"/>
                <a:gd name="T3" fmla="*/ 14 h 58"/>
                <a:gd name="T4" fmla="*/ 25 w 117"/>
                <a:gd name="T5" fmla="*/ 29 h 58"/>
                <a:gd name="T6" fmla="*/ 0 w 117"/>
                <a:gd name="T7" fmla="*/ 15 h 58"/>
                <a:gd name="T8" fmla="*/ 25 w 117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58">
                  <a:moveTo>
                    <a:pt x="49" y="0"/>
                  </a:moveTo>
                  <a:lnTo>
                    <a:pt x="117" y="27"/>
                  </a:lnTo>
                  <a:lnTo>
                    <a:pt x="49" y="58"/>
                  </a:lnTo>
                  <a:lnTo>
                    <a:pt x="0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5" name="Freeform 374"/>
            <p:cNvSpPr>
              <a:spLocks/>
            </p:cNvSpPr>
            <p:nvPr/>
          </p:nvSpPr>
          <p:spPr bwMode="auto">
            <a:xfrm>
              <a:off x="1899" y="2487"/>
              <a:ext cx="59" cy="29"/>
            </a:xfrm>
            <a:custGeom>
              <a:avLst/>
              <a:gdLst>
                <a:gd name="T0" fmla="*/ 25 w 117"/>
                <a:gd name="T1" fmla="*/ 0 h 58"/>
                <a:gd name="T2" fmla="*/ 59 w 117"/>
                <a:gd name="T3" fmla="*/ 14 h 58"/>
                <a:gd name="T4" fmla="*/ 25 w 117"/>
                <a:gd name="T5" fmla="*/ 29 h 58"/>
                <a:gd name="T6" fmla="*/ 0 w 117"/>
                <a:gd name="T7" fmla="*/ 15 h 58"/>
                <a:gd name="T8" fmla="*/ 25 w 117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58">
                  <a:moveTo>
                    <a:pt x="49" y="0"/>
                  </a:moveTo>
                  <a:lnTo>
                    <a:pt x="117" y="27"/>
                  </a:lnTo>
                  <a:lnTo>
                    <a:pt x="49" y="58"/>
                  </a:lnTo>
                  <a:lnTo>
                    <a:pt x="0" y="29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759" name="Group 375"/>
          <p:cNvGrpSpPr>
            <a:grpSpLocks/>
          </p:cNvGrpSpPr>
          <p:nvPr/>
        </p:nvGrpSpPr>
        <p:grpSpPr bwMode="auto">
          <a:xfrm>
            <a:off x="4643438" y="2276475"/>
            <a:ext cx="8497514" cy="4140200"/>
            <a:chOff x="243" y="1168"/>
            <a:chExt cx="5387" cy="2608"/>
          </a:xfrm>
        </p:grpSpPr>
        <p:sp>
          <p:nvSpPr>
            <p:cNvPr id="9226" name="Line 376"/>
            <p:cNvSpPr>
              <a:spLocks noChangeShapeType="1"/>
            </p:cNvSpPr>
            <p:nvPr/>
          </p:nvSpPr>
          <p:spPr bwMode="auto">
            <a:xfrm>
              <a:off x="896" y="1338"/>
              <a:ext cx="1360" cy="229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7" name="Line 377"/>
            <p:cNvSpPr>
              <a:spLocks noChangeShapeType="1"/>
            </p:cNvSpPr>
            <p:nvPr/>
          </p:nvSpPr>
          <p:spPr bwMode="auto">
            <a:xfrm>
              <a:off x="357" y="1877"/>
              <a:ext cx="2438" cy="1304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8" name="Line 378"/>
            <p:cNvSpPr>
              <a:spLocks noChangeShapeType="1"/>
            </p:cNvSpPr>
            <p:nvPr/>
          </p:nvSpPr>
          <p:spPr bwMode="auto">
            <a:xfrm flipV="1">
              <a:off x="243" y="2500"/>
              <a:ext cx="2665" cy="29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9" name="Line 379"/>
            <p:cNvSpPr>
              <a:spLocks noChangeShapeType="1"/>
            </p:cNvSpPr>
            <p:nvPr/>
          </p:nvSpPr>
          <p:spPr bwMode="auto">
            <a:xfrm flipH="1">
              <a:off x="867" y="1310"/>
              <a:ext cx="1474" cy="2438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0" name="Line 380"/>
            <p:cNvSpPr>
              <a:spLocks noChangeShapeType="1"/>
            </p:cNvSpPr>
            <p:nvPr/>
          </p:nvSpPr>
          <p:spPr bwMode="auto">
            <a:xfrm flipV="1">
              <a:off x="357" y="1848"/>
              <a:ext cx="2466" cy="1361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1" name="Line 381"/>
            <p:cNvSpPr>
              <a:spLocks noChangeShapeType="1"/>
            </p:cNvSpPr>
            <p:nvPr/>
          </p:nvSpPr>
          <p:spPr bwMode="auto">
            <a:xfrm flipH="1">
              <a:off x="1576" y="1168"/>
              <a:ext cx="28" cy="2608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2" name="Line 382"/>
            <p:cNvSpPr>
              <a:spLocks noChangeShapeType="1"/>
            </p:cNvSpPr>
            <p:nvPr/>
          </p:nvSpPr>
          <p:spPr bwMode="auto">
            <a:xfrm>
              <a:off x="4468" y="1281"/>
              <a:ext cx="0" cy="215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3" name="Line 383"/>
            <p:cNvSpPr>
              <a:spLocks noChangeShapeType="1"/>
            </p:cNvSpPr>
            <p:nvPr/>
          </p:nvSpPr>
          <p:spPr bwMode="auto">
            <a:xfrm>
              <a:off x="3419" y="2387"/>
              <a:ext cx="2211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4" name="Line 384"/>
            <p:cNvSpPr>
              <a:spLocks noChangeShapeType="1"/>
            </p:cNvSpPr>
            <p:nvPr/>
          </p:nvSpPr>
          <p:spPr bwMode="auto">
            <a:xfrm>
              <a:off x="3646" y="1536"/>
              <a:ext cx="1814" cy="181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35" name="Line 385"/>
            <p:cNvSpPr>
              <a:spLocks noChangeShapeType="1"/>
            </p:cNvSpPr>
            <p:nvPr/>
          </p:nvSpPr>
          <p:spPr bwMode="auto">
            <a:xfrm flipH="1">
              <a:off x="3589" y="1508"/>
              <a:ext cx="1757" cy="175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137183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7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3271838" cy="1887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3600" b="1" i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Przykłady symetrii stworzone przez  naturę..</a:t>
            </a:r>
          </a:p>
        </p:txBody>
      </p:sp>
      <p:sp>
        <p:nvSpPr>
          <p:cNvPr id="1024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1E8C5A-B0AA-4D72-AC16-CD8F9CA024B8}" type="slidenum">
              <a:rPr lang="pl-PL" sz="1400"/>
              <a:pPr eaLnBrk="1" hangingPunct="1"/>
              <a:t>14</a:t>
            </a:fld>
            <a:endParaRPr lang="pl-PL" sz="1400"/>
          </a:p>
        </p:txBody>
      </p:sp>
      <p:pic>
        <p:nvPicPr>
          <p:cNvPr id="20484" name="Picture 4" descr="pt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6004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gwiaz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57563"/>
            <a:ext cx="38258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boc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34559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802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SYMETRIA W OTACZAJĄCYM NAS ŚWIECIE</a:t>
            </a:r>
            <a:endParaRPr lang="pl-PL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93609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Wieża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Eiffla</a:t>
            </a:r>
            <a:endParaRPr lang="pl-P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in_image" descr="ImageShack, free image hosting, free video hosting, image hosting, video hosting, photo image hosting site, video hosting si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0335" y="1600200"/>
            <a:ext cx="3803330" cy="4525963"/>
          </a:xfrm>
          <a:effectLst>
            <a:softEdge rad="112500"/>
          </a:effectLst>
        </p:spPr>
      </p:pic>
      <p:sp>
        <p:nvSpPr>
          <p:cNvPr id="12292" name="pole tekstowe 4"/>
          <p:cNvSpPr txBox="1">
            <a:spLocks noChangeArrowheads="1"/>
          </p:cNvSpPr>
          <p:nvPr/>
        </p:nvSpPr>
        <p:spPr bwMode="auto">
          <a:xfrm>
            <a:off x="467544" y="1052736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latin typeface="Arial" pitchFamily="34" charset="0"/>
              </a:rPr>
              <a:t>Posiada </a:t>
            </a:r>
            <a:r>
              <a:rPr lang="pl-PL" dirty="0">
                <a:latin typeface="Arial" pitchFamily="34" charset="0"/>
              </a:rPr>
              <a:t>4 osie symetrii</a:t>
            </a:r>
          </a:p>
        </p:txBody>
      </p:sp>
    </p:spTree>
    <p:extLst>
      <p:ext uri="{BB962C8B-B14F-4D97-AF65-F5344CB8AC3E}">
        <p14:creationId xmlns:p14="http://schemas.microsoft.com/office/powerpoint/2010/main" val="229059123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29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Bazylika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św. </a:t>
            </a:r>
            <a:r>
              <a:rPr lang="pl-P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iotra</a:t>
            </a:r>
            <a:endParaRPr lang="pl-P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\\SBS2008\redirected$\student005d\Pulpit\Bazylika_1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2612" y="1600200"/>
            <a:ext cx="6818776" cy="4525963"/>
          </a:xfrm>
          <a:effectLst>
            <a:softEdge rad="112500"/>
          </a:effectLst>
        </p:spPr>
      </p:pic>
      <p:sp>
        <p:nvSpPr>
          <p:cNvPr id="13316" name="pole tekstowe 4"/>
          <p:cNvSpPr txBox="1">
            <a:spLocks noChangeArrowheads="1"/>
          </p:cNvSpPr>
          <p:nvPr/>
        </p:nvSpPr>
        <p:spPr bwMode="auto">
          <a:xfrm>
            <a:off x="546646" y="1124744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latin typeface="Arial" pitchFamily="34" charset="0"/>
              </a:rPr>
              <a:t>Posiada 16 </a:t>
            </a:r>
            <a:r>
              <a:rPr lang="pl-PL" dirty="0">
                <a:latin typeface="Arial" pitchFamily="34" charset="0"/>
              </a:rPr>
              <a:t>osi symetrii </a:t>
            </a:r>
          </a:p>
        </p:txBody>
      </p:sp>
    </p:spTree>
    <p:extLst>
      <p:ext uri="{BB962C8B-B14F-4D97-AF65-F5344CB8AC3E}">
        <p14:creationId xmlns:p14="http://schemas.microsoft.com/office/powerpoint/2010/main" val="39784172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komputer\Pulpit\_DSC31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71625"/>
            <a:ext cx="5500688" cy="4403725"/>
          </a:xfrm>
          <a:noFill/>
        </p:spPr>
      </p:pic>
      <p:sp>
        <p:nvSpPr>
          <p:cNvPr id="14339" name="pole tekstowe 4"/>
          <p:cNvSpPr txBox="1">
            <a:spLocks noChangeArrowheads="1"/>
          </p:cNvSpPr>
          <p:nvPr/>
        </p:nvSpPr>
        <p:spPr bwMode="auto">
          <a:xfrm>
            <a:off x="1357313" y="188640"/>
            <a:ext cx="600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3200" b="1" dirty="0">
                <a:latin typeface="Arial" pitchFamily="34" charset="0"/>
              </a:rPr>
              <a:t>Sklepienie krzyżowo- żebrowe       </a:t>
            </a:r>
          </a:p>
        </p:txBody>
      </p:sp>
      <p:sp>
        <p:nvSpPr>
          <p:cNvPr id="14340" name="pole tekstowe 5"/>
          <p:cNvSpPr txBox="1">
            <a:spLocks noChangeArrowheads="1"/>
          </p:cNvSpPr>
          <p:nvPr/>
        </p:nvSpPr>
        <p:spPr bwMode="auto">
          <a:xfrm>
            <a:off x="6072188" y="1785938"/>
            <a:ext cx="2857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sz="2000" dirty="0">
                <a:latin typeface="Arial" pitchFamily="34" charset="0"/>
              </a:rPr>
              <a:t> ma 4 osie symetrii </a:t>
            </a:r>
          </a:p>
          <a:p>
            <a:pPr eaLnBrk="1" hangingPunct="1">
              <a:buFontTx/>
              <a:buChar char="-"/>
            </a:pPr>
            <a:r>
              <a:rPr lang="pl-PL" sz="2000" dirty="0">
                <a:latin typeface="Arial" pitchFamily="34" charset="0"/>
              </a:rPr>
              <a:t> posiada środek symetrii</a:t>
            </a:r>
          </a:p>
        </p:txBody>
      </p:sp>
    </p:spTree>
    <p:extLst>
      <p:ext uri="{BB962C8B-B14F-4D97-AF65-F5344CB8AC3E}">
        <p14:creationId xmlns:p14="http://schemas.microsoft.com/office/powerpoint/2010/main" val="29503073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komputer\Pulpit\bez tytułu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276872"/>
            <a:ext cx="7629525" cy="4286250"/>
          </a:xfrm>
          <a:noFill/>
        </p:spPr>
      </p:pic>
      <p:sp>
        <p:nvSpPr>
          <p:cNvPr id="15363" name="pole tekstowe 5"/>
          <p:cNvSpPr txBox="1">
            <a:spLocks noChangeArrowheads="1"/>
          </p:cNvSpPr>
          <p:nvPr/>
        </p:nvSpPr>
        <p:spPr bwMode="auto">
          <a:xfrm>
            <a:off x="1331640" y="221061"/>
            <a:ext cx="6286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3200" dirty="0">
                <a:latin typeface="Arial" pitchFamily="34" charset="0"/>
              </a:rPr>
              <a:t>Sklepienie dachu Kościoła Najświętszej Maryi Panny </a:t>
            </a:r>
            <a:endParaRPr lang="pl-PL" sz="3200" dirty="0" smtClean="0">
              <a:latin typeface="Arial" pitchFamily="34" charset="0"/>
            </a:endParaRPr>
          </a:p>
          <a:p>
            <a:pPr algn="ctr" eaLnBrk="1" hangingPunct="1"/>
            <a:r>
              <a:rPr lang="pl-PL" sz="3200" dirty="0" smtClean="0">
                <a:latin typeface="Arial" pitchFamily="34" charset="0"/>
              </a:rPr>
              <a:t>w </a:t>
            </a:r>
            <a:r>
              <a:rPr lang="pl-PL" sz="3200" dirty="0">
                <a:latin typeface="Arial" pitchFamily="34" charset="0"/>
              </a:rPr>
              <a:t>Chojnie</a:t>
            </a:r>
          </a:p>
        </p:txBody>
      </p:sp>
      <p:sp>
        <p:nvSpPr>
          <p:cNvPr id="15364" name="pole tekstowe 6"/>
          <p:cNvSpPr txBox="1">
            <a:spLocks noChangeArrowheads="1"/>
          </p:cNvSpPr>
          <p:nvPr/>
        </p:nvSpPr>
        <p:spPr bwMode="auto">
          <a:xfrm>
            <a:off x="1547664" y="1709213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dirty="0"/>
              <a:t>-ma jedną oś </a:t>
            </a:r>
            <a:r>
              <a:rPr lang="pl-PL" dirty="0">
                <a:latin typeface="Arial" pitchFamily="34" charset="0"/>
              </a:rPr>
              <a:t>symetrii</a:t>
            </a:r>
          </a:p>
        </p:txBody>
      </p:sp>
    </p:spTree>
    <p:extLst>
      <p:ext uri="{BB962C8B-B14F-4D97-AF65-F5344CB8AC3E}">
        <p14:creationId xmlns:p14="http://schemas.microsoft.com/office/powerpoint/2010/main" val="125253059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Brodnica-Poland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Flagi państw</a:t>
            </a:r>
            <a:endParaRPr lang="pl-P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16" descr="flaga%20szwajcarii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628775"/>
            <a:ext cx="1214437" cy="1214438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468313" y="29972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Szwajcaria</a:t>
            </a:r>
          </a:p>
        </p:txBody>
      </p:sp>
      <p:sp>
        <p:nvSpPr>
          <p:cNvPr id="17413" name="Prostokąt 19"/>
          <p:cNvSpPr>
            <a:spLocks noChangeArrowheads="1"/>
          </p:cNvSpPr>
          <p:nvPr/>
        </p:nvSpPr>
        <p:spPr bwMode="auto">
          <a:xfrm>
            <a:off x="323849" y="3327957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4 osie symetrii</a:t>
            </a:r>
          </a:p>
        </p:txBody>
      </p:sp>
      <p:pic>
        <p:nvPicPr>
          <p:cNvPr id="8" name="Picture 6" descr="\\SBS2008\redirected$\student005d\Moje dokumenty\My Pictures\AXPSY3YCADOFIV2CAFFM8PMCARSC6HUCA0ITTRGCA2H7697CAN151ITCATMCMAACAQ7O80OCAE9BQECCA01T7KQCA7231TUCAJGS2G1CABB0V9PCADU39H6CABCRNI8CACEJXTRCAK4Q384CAN2XX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149725"/>
            <a:ext cx="1714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5" name="Prostokąt 22"/>
          <p:cNvSpPr>
            <a:spLocks noChangeArrowheads="1"/>
          </p:cNvSpPr>
          <p:nvPr/>
        </p:nvSpPr>
        <p:spPr bwMode="auto">
          <a:xfrm>
            <a:off x="5148263" y="5732463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2 osie symetrii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32363" y="537368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Unia Europejska</a:t>
            </a:r>
          </a:p>
        </p:txBody>
      </p:sp>
      <p:pic>
        <p:nvPicPr>
          <p:cNvPr id="11" name="Picture 7" descr="\\SBS2008\redirected$\student005d\Moje dokumenty\My Pictures\Austria ;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221163"/>
            <a:ext cx="1539875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2339975" y="530066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Austria</a:t>
            </a:r>
          </a:p>
        </p:txBody>
      </p:sp>
      <p:pic>
        <p:nvPicPr>
          <p:cNvPr id="13" name="Picture 8" descr="\\SBS2008\redirected$\student005d\Moje dokumenty\My Pictures\pol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1700213"/>
            <a:ext cx="171450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rostokąt 13"/>
          <p:cNvSpPr/>
          <p:nvPr/>
        </p:nvSpPr>
        <p:spPr>
          <a:xfrm>
            <a:off x="7092950" y="29972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Polska</a:t>
            </a:r>
          </a:p>
        </p:txBody>
      </p:sp>
      <p:sp>
        <p:nvSpPr>
          <p:cNvPr id="17421" name="pole tekstowe 14"/>
          <p:cNvSpPr txBox="1">
            <a:spLocks noChangeArrowheads="1"/>
          </p:cNvSpPr>
          <p:nvPr/>
        </p:nvSpPr>
        <p:spPr bwMode="auto">
          <a:xfrm>
            <a:off x="2052638" y="5669995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b="1" dirty="0">
                <a:latin typeface="Arial" pitchFamily="34" charset="0"/>
              </a:rPr>
              <a:t>2 osie symetrii</a:t>
            </a:r>
          </a:p>
        </p:txBody>
      </p:sp>
      <p:sp>
        <p:nvSpPr>
          <p:cNvPr id="17422" name="pole tekstowe 15"/>
          <p:cNvSpPr txBox="1">
            <a:spLocks noChangeArrowheads="1"/>
          </p:cNvSpPr>
          <p:nvPr/>
        </p:nvSpPr>
        <p:spPr bwMode="auto">
          <a:xfrm>
            <a:off x="6732588" y="3327401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b="1" dirty="0">
                <a:latin typeface="Arial" pitchFamily="34" charset="0"/>
              </a:rPr>
              <a:t>1 oś symetrii</a:t>
            </a:r>
          </a:p>
        </p:txBody>
      </p:sp>
      <p:pic>
        <p:nvPicPr>
          <p:cNvPr id="17423" name="Picture 2" descr="http://www.zgapa.pl/zgapedia/data_pictures/_uploads_wiki/s/Suriname_flag_3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20542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3276600" y="3141663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Surinam</a:t>
            </a:r>
          </a:p>
        </p:txBody>
      </p:sp>
      <p:sp>
        <p:nvSpPr>
          <p:cNvPr id="17425" name="pole tekstowe 19"/>
          <p:cNvSpPr txBox="1">
            <a:spLocks noChangeArrowheads="1"/>
          </p:cNvSpPr>
          <p:nvPr/>
        </p:nvSpPr>
        <p:spPr bwMode="auto">
          <a:xfrm>
            <a:off x="3203575" y="3495337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b="1" dirty="0">
                <a:latin typeface="Arial" pitchFamily="34" charset="0"/>
              </a:rPr>
              <a:t>1 oś symetrii</a:t>
            </a:r>
          </a:p>
        </p:txBody>
      </p:sp>
    </p:spTree>
    <p:extLst>
      <p:ext uri="{BB962C8B-B14F-4D97-AF65-F5344CB8AC3E}">
        <p14:creationId xmlns:p14="http://schemas.microsoft.com/office/powerpoint/2010/main" val="21495198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imagesCANEH57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490" y="1772816"/>
            <a:ext cx="7724775" cy="4222105"/>
          </a:xfrm>
          <a:noFill/>
        </p:spPr>
      </p:pic>
      <p:sp>
        <p:nvSpPr>
          <p:cNvPr id="18435" name="pole tekstowe 4"/>
          <p:cNvSpPr txBox="1">
            <a:spLocks noChangeArrowheads="1"/>
          </p:cNvSpPr>
          <p:nvPr/>
        </p:nvSpPr>
        <p:spPr bwMode="auto">
          <a:xfrm>
            <a:off x="785813" y="1095375"/>
            <a:ext cx="528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z="2800" dirty="0">
                <a:latin typeface="Arial" pitchFamily="34" charset="0"/>
              </a:rPr>
              <a:t>P</a:t>
            </a:r>
            <a:r>
              <a:rPr lang="pl-PL" sz="2800" dirty="0" smtClean="0">
                <a:latin typeface="Arial" pitchFamily="34" charset="0"/>
              </a:rPr>
              <a:t>osiada </a:t>
            </a:r>
            <a:r>
              <a:rPr lang="pl-PL" sz="2800" dirty="0">
                <a:latin typeface="Arial" pitchFamily="34" charset="0"/>
              </a:rPr>
              <a:t>1 oś symetrii</a:t>
            </a:r>
          </a:p>
        </p:txBody>
      </p:sp>
      <p:sp>
        <p:nvSpPr>
          <p:cNvPr id="18436" name="pole tekstowe 6"/>
          <p:cNvSpPr txBox="1">
            <a:spLocks noChangeArrowheads="1"/>
          </p:cNvSpPr>
          <p:nvPr/>
        </p:nvSpPr>
        <p:spPr bwMode="auto">
          <a:xfrm>
            <a:off x="785813" y="571500"/>
            <a:ext cx="707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800" dirty="0">
                <a:solidFill>
                  <a:srgbClr val="FF0000"/>
                </a:solidFill>
                <a:latin typeface="Arial" pitchFamily="34" charset="0"/>
              </a:rPr>
              <a:t>Osie symetrii w haftach</a:t>
            </a:r>
          </a:p>
        </p:txBody>
      </p:sp>
    </p:spTree>
    <p:extLst>
      <p:ext uri="{BB962C8B-B14F-4D97-AF65-F5344CB8AC3E}">
        <p14:creationId xmlns:p14="http://schemas.microsoft.com/office/powerpoint/2010/main" val="4407794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dirty="0" smtClean="0">
                <a:latin typeface="Arial" pitchFamily="34" charset="0"/>
                <a:cs typeface="Arial" pitchFamily="34" charset="0"/>
              </a:rPr>
              <a:t>Figura środkowosymetryczna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Jeżeli figura jest symetryczna sama do siebie względem pewnego punktu to ten punkt nazywamy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środkiem symetrii figury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a figurę nazywamy </a:t>
            </a:r>
            <a:r>
              <a:rPr lang="pl-PL" sz="40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środkowosymetryczną</a:t>
            </a:r>
          </a:p>
        </p:txBody>
      </p:sp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E2ABF-F1BA-4B08-BEDB-556A229F7399}" type="slidenum">
              <a:rPr lang="pl-PL" sz="1400"/>
              <a:pPr eaLnBrk="1" hangingPunct="1"/>
              <a:t>22</a:t>
            </a:fld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5565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dirty="0" smtClean="0">
                <a:latin typeface="Arial" pitchFamily="34" charset="0"/>
                <a:cs typeface="Arial" pitchFamily="34" charset="0"/>
              </a:rPr>
              <a:t>Przykłady figur środkowosymetrycznych:</a:t>
            </a:r>
          </a:p>
        </p:txBody>
      </p:sp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1BE3B6-3894-4D7C-B77E-432922FE2B09}" type="slidenum">
              <a:rPr lang="pl-PL" sz="1400"/>
              <a:pPr eaLnBrk="1" hangingPunct="1"/>
              <a:t>23</a:t>
            </a:fld>
            <a:endParaRPr lang="pl-PL" sz="14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7550"/>
            <a:ext cx="29527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288131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Figury ze środkiem symetrii</a:t>
            </a:r>
            <a:endParaRPr lang="pl-PL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7920037" cy="4535487"/>
          </a:xfrm>
          <a:ln w="38100">
            <a:solidFill>
              <a:schemeClr val="bg1"/>
            </a:solidFill>
            <a:prstDash val="lg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3277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Filmy o symetrii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youtu.be/IHuqfdYbQRE</a:t>
            </a:r>
            <a:endParaRPr lang="pl-PL" dirty="0" smtClean="0"/>
          </a:p>
          <a:p>
            <a:endParaRPr lang="pl-PL" dirty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youtu.be/SZr2w65cmzY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97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Marzena Kaszyńska</a:t>
            </a:r>
            <a:b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Brodnica-Poland</a:t>
            </a:r>
            <a:b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eTwinning</a:t>
            </a: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Symmetry</a:t>
            </a: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pl-PL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us</a:t>
            </a:r>
            <a:endParaRPr lang="pl-PL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79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74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symetria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Symetria środkowa</a:t>
            </a:r>
            <a:br>
              <a:rPr lang="pl-PL" dirty="0" smtClean="0"/>
            </a:br>
            <a:r>
              <a:rPr lang="pl-PL" u="sng" dirty="0"/>
              <a:t>Symetria środkowa </a:t>
            </a:r>
            <a:r>
              <a:rPr lang="pl-PL" dirty="0"/>
              <a:t>jest symetrią, która każdemu punktowi na płaszczyźnie przyporządkowuje </a:t>
            </a:r>
            <a:r>
              <a:rPr lang="pl-PL" dirty="0" smtClean="0"/>
              <a:t>punkt, </a:t>
            </a:r>
            <a:r>
              <a:rPr lang="pl-PL" dirty="0"/>
              <a:t>który jest jednakowo odległy od środka symetrii i leży po drugiej jego stronie w takiej samej odległości.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6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794322"/>
          </a:xfrm>
        </p:spPr>
        <p:txBody>
          <a:bodyPr>
            <a:normAutofit/>
          </a:bodyPr>
          <a:lstStyle/>
          <a:p>
            <a:r>
              <a:rPr lang="pl-PL" dirty="0" smtClean="0"/>
              <a:t>Figurę, która jest swoim lustrzanym odbiciem nazywa się figurą osiowo symetryczną lub mówi się, że figura ma oś symetrii.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6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543800" cy="1296988"/>
          </a:xfrm>
        </p:spPr>
        <p:txBody>
          <a:bodyPr/>
          <a:lstStyle/>
          <a:p>
            <a:pPr eaLnBrk="1" hangingPunct="1"/>
            <a:r>
              <a:rPr lang="pl-PL" sz="5400" b="1" smtClean="0">
                <a:solidFill>
                  <a:schemeClr val="accent2"/>
                </a:solidFill>
              </a:rPr>
              <a:t>SYMETRIA OSIOWA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664228"/>
              </p:ext>
            </p:extLst>
          </p:nvPr>
        </p:nvGraphicFramePr>
        <p:xfrm>
          <a:off x="1259284" y="2060848"/>
          <a:ext cx="6769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3" imgW="4881982" imgH="401422" progId="CorelDRAW.Graphic.9">
                  <p:embed/>
                </p:oleObj>
              </mc:Choice>
              <mc:Fallback>
                <p:oleObj name="CorelDRAW" r:id="rId3" imgW="4881982" imgH="401422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284" y="2060848"/>
                        <a:ext cx="6769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E5E3A1-B761-44D9-A3B5-BD4E4E8D0C2D}" type="slidenum">
              <a:rPr lang="pl-PL" sz="1400"/>
              <a:pPr eaLnBrk="1" hangingPunct="1"/>
              <a:t>6</a:t>
            </a:fld>
            <a:endParaRPr lang="pl-PL" sz="1400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5496" y="17732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126" name="Picture 8" descr="finala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5254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Program Files (x86)\Microsoft Office\MEDIA\OFFICE14\Bullets\j01158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3653"/>
            <a:ext cx="5760640" cy="52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1150" y="1257300"/>
            <a:ext cx="5981700" cy="4343400"/>
            <a:chOff x="1008" y="1059"/>
            <a:chExt cx="3768" cy="2733"/>
          </a:xfrm>
        </p:grpSpPr>
        <p:sp>
          <p:nvSpPr>
            <p:cNvPr id="3" name="AutoShape 3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85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TOSHIBA-PC\AppData\Local\Microsoft\Windows\INetCache\IE\7X83U7M0\MM90018558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46085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181</TotalTime>
  <Words>213</Words>
  <Application>Microsoft Office PowerPoint</Application>
  <PresentationFormat>Pokaz na ekranie (4:3)</PresentationFormat>
  <Paragraphs>63</Paragraphs>
  <Slides>26</Slides>
  <Notes>10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Strzecha</vt:lpstr>
      <vt:lpstr>CorelDRAW</vt:lpstr>
      <vt:lpstr>Fotografia Photo Editor</vt:lpstr>
      <vt:lpstr>Prezentacja programu PowerPoint</vt:lpstr>
      <vt:lpstr>Project eTwinning Symmetry around us… Brodnica-Poland </vt:lpstr>
      <vt:lpstr>Co to jest symetria ?</vt:lpstr>
      <vt:lpstr>  Symetria środkowa Symetria środkowa jest symetrią, która każdemu punktowi na płaszczyźnie przyporządkowuje punkt, który jest jednakowo odległy od środka symetrii i leży po drugiej jego stronie w takiej samej odległości. </vt:lpstr>
      <vt:lpstr>Figurę, która jest swoim lustrzanym odbiciem nazywa się figurą osiowo symetryczną lub mówi się, że figura ma oś symetrii.</vt:lpstr>
      <vt:lpstr>SYMETRIA OSIOWA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Oś symetrii figury</vt:lpstr>
      <vt:lpstr>Przykłady figur osiowosymetrycznych:</vt:lpstr>
      <vt:lpstr>Przykłady symetrii stworzone przez  naturę..</vt:lpstr>
      <vt:lpstr>SYMETRIA W OTACZAJĄCYM NAS ŚWIECIE</vt:lpstr>
      <vt:lpstr>Wieża Eiffla</vt:lpstr>
      <vt:lpstr>Bazylika św. Piotra</vt:lpstr>
      <vt:lpstr>Prezentacja programu PowerPoint</vt:lpstr>
      <vt:lpstr>Prezentacja programu PowerPoint</vt:lpstr>
      <vt:lpstr>Flagi państw</vt:lpstr>
      <vt:lpstr>Prezentacja programu PowerPoint</vt:lpstr>
      <vt:lpstr>Figura środkowosymetryczna</vt:lpstr>
      <vt:lpstr>Przykłady figur środkowosymetrycznych:</vt:lpstr>
      <vt:lpstr>Figury ze środkiem symetrii</vt:lpstr>
      <vt:lpstr>Filmy o symetrii</vt:lpstr>
      <vt:lpstr>Marzena Kaszyńska Brodnica-Poland project eTwinning Symmetry around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Gosia i Miś</dc:creator>
  <cp:lastModifiedBy>TOSHIBA-PC</cp:lastModifiedBy>
  <cp:revision>14</cp:revision>
  <dcterms:created xsi:type="dcterms:W3CDTF">2013-01-24T17:01:09Z</dcterms:created>
  <dcterms:modified xsi:type="dcterms:W3CDTF">2014-11-04T02:45:26Z</dcterms:modified>
</cp:coreProperties>
</file>