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50" d="100"/>
          <a:sy n="150" d="100"/>
        </p:scale>
        <p:origin x="1938" y="3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Grupa</a:t>
            </a:r>
            <a:r>
              <a:rPr lang="en-US" dirty="0" smtClean="0"/>
              <a:t> “</a:t>
            </a:r>
            <a:r>
              <a:rPr lang="en-US" dirty="0" err="1" smtClean="0"/>
              <a:t>Fluturasilor</a:t>
            </a:r>
            <a:r>
              <a:rPr lang="en-US" dirty="0" smtClean="0"/>
              <a:t> </a:t>
            </a:r>
            <a:r>
              <a:rPr lang="en-US" dirty="0" err="1" smtClean="0"/>
              <a:t>Isteti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mosul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asteptam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cuminti</a:t>
            </a:r>
            <a:r>
              <a:rPr lang="en-US" dirty="0" smtClean="0"/>
              <a:t> ii </a:t>
            </a:r>
            <a:r>
              <a:rPr lang="en-US" dirty="0" err="1" smtClean="0"/>
              <a:t>coloram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5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43025"/>
            <a:ext cx="4114800" cy="2390775"/>
          </a:xfrm>
        </p:spPr>
      </p:pic>
      <p:pic>
        <p:nvPicPr>
          <p:cNvPr id="5" name="Picture 4" descr="DSC05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86200"/>
            <a:ext cx="3962400" cy="2438400"/>
          </a:xfrm>
          <a:prstGeom prst="rect">
            <a:avLst/>
          </a:prstGeom>
        </p:spPr>
      </p:pic>
      <p:pic>
        <p:nvPicPr>
          <p:cNvPr id="7" name="Picture 6" descr="DSC053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295400"/>
            <a:ext cx="38100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0386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Kunstler Script" pitchFamily="66" charset="0"/>
              </a:rPr>
              <a:t>Pe</a:t>
            </a:r>
            <a:r>
              <a:rPr lang="en-US" sz="44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Kunstler Script" pitchFamily="66" charset="0"/>
              </a:rPr>
              <a:t>mosul</a:t>
            </a:r>
            <a:r>
              <a:rPr lang="en-US" sz="44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Kunstler Script" pitchFamily="66" charset="0"/>
              </a:rPr>
              <a:t>sa</a:t>
            </a:r>
            <a:r>
              <a:rPr lang="en-US" sz="4400" b="1" dirty="0" smtClean="0">
                <a:solidFill>
                  <a:srgbClr val="7030A0"/>
                </a:solidFill>
                <a:latin typeface="Kunstler Script" pitchFamily="66" charset="0"/>
              </a:rPr>
              <a:t>-l </a:t>
            </a:r>
            <a:r>
              <a:rPr lang="en-US" sz="4400" b="1" dirty="0" err="1" smtClean="0">
                <a:solidFill>
                  <a:srgbClr val="7030A0"/>
                </a:solidFill>
                <a:latin typeface="Kunstler Script" pitchFamily="66" charset="0"/>
              </a:rPr>
              <a:t>uimim</a:t>
            </a:r>
            <a:r>
              <a:rPr lang="en-US" sz="4400" b="1" dirty="0" smtClean="0">
                <a:solidFill>
                  <a:srgbClr val="7030A0"/>
                </a:solidFill>
                <a:latin typeface="Kunstler Script" pitchFamily="66" charset="0"/>
              </a:rPr>
              <a:t>, cat de </a:t>
            </a:r>
            <a:r>
              <a:rPr lang="en-US" sz="4400" b="1" dirty="0" err="1" smtClean="0">
                <a:solidFill>
                  <a:srgbClr val="7030A0"/>
                </a:solidFill>
                <a:latin typeface="Kunstler Script" pitchFamily="66" charset="0"/>
              </a:rPr>
              <a:t>multe</a:t>
            </a:r>
            <a:r>
              <a:rPr lang="en-US" sz="44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Kunstler Script" pitchFamily="66" charset="0"/>
              </a:rPr>
              <a:t>stim</a:t>
            </a:r>
            <a:r>
              <a:rPr lang="en-US" sz="4400" b="1" dirty="0" smtClean="0">
                <a:solidFill>
                  <a:srgbClr val="7030A0"/>
                </a:solidFill>
                <a:latin typeface="Kunstler Script" pitchFamily="66" charset="0"/>
              </a:rPr>
              <a:t>.</a:t>
            </a:r>
            <a:endParaRPr lang="en-US" sz="4400" b="1" dirty="0">
              <a:solidFill>
                <a:srgbClr val="7030A0"/>
              </a:solidFill>
              <a:latin typeface="Kunstler Script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05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9225"/>
            <a:ext cx="3962400" cy="2314575"/>
          </a:xfrm>
        </p:spPr>
      </p:pic>
      <p:pic>
        <p:nvPicPr>
          <p:cNvPr id="7" name="Picture 6" descr="DSC05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86200"/>
            <a:ext cx="4191000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19050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Chiar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daca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mai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obosim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iute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ne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odihnim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,.</a:t>
            </a:r>
            <a:endParaRPr lang="en-US" sz="4000" b="1" dirty="0">
              <a:solidFill>
                <a:srgbClr val="7030A0"/>
              </a:solidFill>
              <a:latin typeface="Kunstler Script" pitchFamily="66" charset="0"/>
            </a:endParaRPr>
          </a:p>
        </p:txBody>
      </p:sp>
      <p:pic>
        <p:nvPicPr>
          <p:cNvPr id="9" name="Picture 8" descr="DSC05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962400"/>
            <a:ext cx="3962400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05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9225"/>
            <a:ext cx="3810000" cy="2314575"/>
          </a:xfrm>
        </p:spPr>
      </p:pic>
      <p:pic>
        <p:nvPicPr>
          <p:cNvPr id="8" name="Picture 7" descr="DSC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962400"/>
            <a:ext cx="4343400" cy="2495550"/>
          </a:xfrm>
          <a:prstGeom prst="rect">
            <a:avLst/>
          </a:prstGeom>
        </p:spPr>
      </p:pic>
      <p:pic>
        <p:nvPicPr>
          <p:cNvPr id="9" name="Picture 8" descr="DSC053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4038600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3434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U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nii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nu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prea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reusim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,,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dar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macar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ne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straduim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!</a:t>
            </a:r>
            <a:endParaRPr lang="en-US" sz="4000" b="1" dirty="0">
              <a:solidFill>
                <a:srgbClr val="7030A0"/>
              </a:solidFill>
              <a:latin typeface="Kunstler Script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5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81125"/>
            <a:ext cx="4038600" cy="2352675"/>
          </a:xfrm>
        </p:spPr>
      </p:pic>
      <p:pic>
        <p:nvPicPr>
          <p:cNvPr id="5" name="Content Placeholder 3" descr="DSC05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62400"/>
            <a:ext cx="4038600" cy="2276475"/>
          </a:xfrm>
          <a:prstGeom prst="rect">
            <a:avLst/>
          </a:prstGeom>
        </p:spPr>
      </p:pic>
      <p:pic>
        <p:nvPicPr>
          <p:cNvPr id="6" name="Picture 5" descr="DSC05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962400"/>
            <a:ext cx="4038600" cy="2343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19050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Cat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mai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buni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noi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vrem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sa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fim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pantofii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sa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ii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lustruim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!</a:t>
            </a:r>
            <a:endParaRPr lang="en-US" sz="4000" b="1" dirty="0">
              <a:solidFill>
                <a:srgbClr val="7030A0"/>
              </a:solidFill>
              <a:latin typeface="Kunstler Script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538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533400" y="1066800"/>
            <a:ext cx="3000375" cy="5334000"/>
          </a:xfrm>
        </p:spPr>
      </p:pic>
      <p:sp>
        <p:nvSpPr>
          <p:cNvPr id="5" name="TextBox 4"/>
          <p:cNvSpPr txBox="1"/>
          <p:nvPr/>
        </p:nvSpPr>
        <p:spPr>
          <a:xfrm>
            <a:off x="3810000" y="1524000"/>
            <a:ext cx="4891083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Aici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iti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aram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ce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lucram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in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fiecare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zi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.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Pentru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ca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te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astam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sa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vii, cu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multe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b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ucurii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. 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Te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iubim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Mosule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!</a:t>
            </a:r>
          </a:p>
          <a:p>
            <a:endParaRPr lang="en-US" sz="4000" b="1" dirty="0" smtClean="0">
              <a:solidFill>
                <a:srgbClr val="7030A0"/>
              </a:solidFill>
              <a:latin typeface="Kunstler Script" pitchFamily="66" charset="0"/>
            </a:endParaRP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“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Fluturasii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Kunstler Script" pitchFamily="66" charset="0"/>
              </a:rPr>
              <a:t>Isteti</a:t>
            </a:r>
            <a:r>
              <a:rPr lang="en-US" sz="4000" b="1" dirty="0" smtClean="0">
                <a:solidFill>
                  <a:srgbClr val="7030A0"/>
                </a:solidFill>
                <a:latin typeface="Kunstler Script" pitchFamily="66" charset="0"/>
              </a:rPr>
              <a:t>”</a:t>
            </a:r>
          </a:p>
          <a:p>
            <a:endParaRPr lang="en-US" b="1" dirty="0" smtClean="0">
              <a:solidFill>
                <a:srgbClr val="7030A0"/>
              </a:solidFill>
              <a:latin typeface="Kunstler Script" pitchFamily="66" charset="0"/>
            </a:endParaRPr>
          </a:p>
          <a:p>
            <a:endParaRPr lang="en-US" b="1" dirty="0" smtClean="0">
              <a:solidFill>
                <a:srgbClr val="7030A0"/>
              </a:solidFill>
              <a:latin typeface="Kunstler Script" pitchFamily="66" charset="0"/>
            </a:endParaRPr>
          </a:p>
          <a:p>
            <a:r>
              <a:rPr lang="en-US" b="1" dirty="0" err="1" smtClean="0">
                <a:solidFill>
                  <a:srgbClr val="7030A0"/>
                </a:solidFill>
                <a:latin typeface="Kunstler Script" pitchFamily="66" charset="0"/>
              </a:rPr>
              <a:t>Educatoare</a:t>
            </a:r>
            <a:r>
              <a:rPr lang="en-US" b="1" dirty="0" smtClean="0">
                <a:solidFill>
                  <a:srgbClr val="7030A0"/>
                </a:solidFill>
                <a:latin typeface="Kunstler Script" pitchFamily="66" charset="0"/>
              </a:rPr>
              <a:t>: Prof. </a:t>
            </a:r>
            <a:r>
              <a:rPr lang="en-US" b="1" dirty="0" err="1" smtClean="0">
                <a:solidFill>
                  <a:srgbClr val="7030A0"/>
                </a:solidFill>
                <a:latin typeface="Kunstler Script" pitchFamily="66" charset="0"/>
              </a:rPr>
              <a:t>Manolache</a:t>
            </a:r>
            <a:r>
              <a:rPr lang="en-US" b="1" dirty="0" smtClean="0">
                <a:solidFill>
                  <a:srgbClr val="7030A0"/>
                </a:solidFill>
                <a:latin typeface="Kunstler Script" pitchFamily="66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Kunstler Script" pitchFamily="66" charset="0"/>
              </a:rPr>
              <a:t>Elisabeta</a:t>
            </a:r>
            <a:r>
              <a:rPr lang="en-US" b="1" dirty="0" smtClean="0">
                <a:solidFill>
                  <a:srgbClr val="7030A0"/>
                </a:solidFill>
                <a:latin typeface="Kunstler Script" pitchFamily="66" charset="0"/>
              </a:rPr>
              <a:t> – </a:t>
            </a:r>
            <a:r>
              <a:rPr lang="en-US" b="1" dirty="0" err="1" smtClean="0">
                <a:solidFill>
                  <a:srgbClr val="7030A0"/>
                </a:solidFill>
                <a:latin typeface="Kunstler Script" pitchFamily="66" charset="0"/>
              </a:rPr>
              <a:t>EugeniaGON</a:t>
            </a:r>
            <a:r>
              <a:rPr lang="en-US" b="1" dirty="0" smtClean="0">
                <a:solidFill>
                  <a:srgbClr val="7030A0"/>
                </a:solidFill>
                <a:latin typeface="Kunstler Script" pitchFamily="66" charset="0"/>
              </a:rPr>
              <a:t>  “</a:t>
            </a:r>
            <a:r>
              <a:rPr lang="en-US" b="1" dirty="0" err="1" smtClean="0">
                <a:solidFill>
                  <a:srgbClr val="7030A0"/>
                </a:solidFill>
                <a:latin typeface="Kunstler Script" pitchFamily="66" charset="0"/>
              </a:rPr>
              <a:t>Luminita</a:t>
            </a:r>
            <a:r>
              <a:rPr lang="en-US" b="1" dirty="0" smtClean="0">
                <a:solidFill>
                  <a:srgbClr val="7030A0"/>
                </a:solidFill>
                <a:latin typeface="Kunstler Script" pitchFamily="66" charset="0"/>
              </a:rPr>
              <a:t>”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96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Grupa “Fluturasilor Isteti”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Grupa “Fluturasilor Isteti”</dc:title>
  <dc:creator>Jules &amp; Eliza</dc:creator>
  <cp:lastModifiedBy>Corporate Edition</cp:lastModifiedBy>
  <cp:revision>6</cp:revision>
  <dcterms:created xsi:type="dcterms:W3CDTF">2006-08-16T00:00:00Z</dcterms:created>
  <dcterms:modified xsi:type="dcterms:W3CDTF">2014-12-05T18:03:57Z</dcterms:modified>
</cp:coreProperties>
</file>