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11"/>
  </p:handoutMasterIdLst>
  <p:sldIdLst>
    <p:sldId id="256" r:id="rId2"/>
    <p:sldId id="265" r:id="rId3"/>
    <p:sldId id="257" r:id="rId4"/>
    <p:sldId id="258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95" autoAdjust="0"/>
  </p:normalViewPr>
  <p:slideViewPr>
    <p:cSldViewPr>
      <p:cViewPr varScale="1">
        <p:scale>
          <a:sx n="107" d="100"/>
          <a:sy n="107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829D-7E68-40F2-B23E-ED6710D4F390}" type="datetimeFigureOut">
              <a:rPr lang="de-DE" smtClean="0"/>
              <a:t>10.03.2017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FA31-2382-4E3F-8FE3-8078F47443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98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B8F9B33-ED1D-4F7A-A8A7-8F1489B43E91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9D1FF7-1DA9-4839-87CE-4BD14926D8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2F8BD-17ED-4BCA-89B1-FABAB0D015F2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107CF-A523-4323-9245-5BAC9E0CEE2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A53F8-09F9-4418-9C65-23ED4952466B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12759-DFC3-4AE9-95FF-0E0D3CE4E5E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00DD7-C55E-4874-B610-A991F3087722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7826F-F64B-4E83-B41B-DB04BE53B3E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2E1DC-EA13-4BBE-970F-9337EF424C49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8D08-DB14-466D-A8E7-F042B89A87D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B536F-20FB-451F-AD98-AAF5D211109B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954BE-D57E-4291-9A9E-256EA49F23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B0535-205E-4443-9253-4730F86A1919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0CA0C-8E77-440D-8804-449D5A93F3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DDDCC-678C-41A2-9D0C-BE1CC76233C5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7C4A2-ED62-44A1-9FDC-306B8435AE5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3B5DE-47D8-4BDA-8965-6377EEC487E4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2FD83-D396-4E38-BD50-7F428EB256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AA32E-A495-40C6-8D39-6C8105CE08CE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91F6B-3223-4805-9E0B-51FC9A0C678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A09C5-8FBA-4BC9-B1FF-05A6D542EF3C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879E-091E-4FF5-9459-66F9617B166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81F6B73-CDF2-4B75-92A7-01ADAB4657A1}" type="datetimeFigureOut">
              <a:rPr lang="de-DE"/>
              <a:pPr/>
              <a:t>10.03.2017</a:t>
            </a:fld>
            <a:endParaRPr lang="de-DE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5B13F72-D615-4741-8B51-1A3DDA2F3252}" type="slidenum">
              <a:rPr lang="de-DE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File:Mickey_Mous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488832"/>
          </a:xfrm>
          <a:prstGeom prst="rect">
            <a:avLst/>
          </a:prstGeom>
        </p:spPr>
      </p:pic>
      <p:sp>
        <p:nvSpPr>
          <p:cNvPr id="13313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47260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r>
              <a:rPr lang="en-US" sz="1800" dirty="0"/>
              <a:t>Walter Elias Disney was an American filmmaker and entrepreneur </a:t>
            </a:r>
          </a:p>
          <a:p>
            <a:endParaRPr lang="de-DE" sz="1800" dirty="0"/>
          </a:p>
          <a:p>
            <a:r>
              <a:rPr lang="de-DE" sz="1800" dirty="0" smtClean="0"/>
              <a:t>"</a:t>
            </a:r>
            <a:r>
              <a:rPr lang="de-DE" sz="1800" dirty="0"/>
              <a:t>Walt Disney </a:t>
            </a:r>
            <a:r>
              <a:rPr lang="de-DE" sz="1800" dirty="0" smtClean="0"/>
              <a:t>Company„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Leads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/>
              <a:t>entertainment</a:t>
            </a:r>
            <a:r>
              <a:rPr lang="de-DE" sz="1800" dirty="0"/>
              <a:t> </a:t>
            </a:r>
            <a:r>
              <a:rPr lang="de-DE" sz="1800" dirty="0" err="1"/>
              <a:t>industry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20th </a:t>
            </a:r>
            <a:r>
              <a:rPr lang="de-DE" sz="1800" dirty="0" err="1"/>
              <a:t>century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cultural</a:t>
            </a:r>
            <a:r>
              <a:rPr lang="de-DE" sz="1800" dirty="0"/>
              <a:t> </a:t>
            </a:r>
            <a:r>
              <a:rPr lang="de-DE" sz="1800" dirty="0" err="1"/>
              <a:t>memory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generations</a:t>
            </a:r>
            <a:r>
              <a:rPr lang="de-DE" sz="1800" dirty="0"/>
              <a:t> </a:t>
            </a:r>
          </a:p>
        </p:txBody>
      </p:sp>
      <p:pic>
        <p:nvPicPr>
          <p:cNvPr id="38917" name="Picture 5" descr="Mickey Mous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16632"/>
            <a:ext cx="1654423" cy="1654424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3"/>
            <a:ext cx="201622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 b="1" i="1" u="sng"/>
              <a:t>Some Points of Information</a:t>
            </a:r>
            <a:r>
              <a:rPr lang="de-DE" sz="4000"/>
              <a:t/>
            </a:r>
            <a:br>
              <a:rPr lang="de-DE" sz="4000"/>
            </a:br>
            <a:endParaRPr lang="de-DE" sz="400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sz="1800" dirty="0"/>
              <a:t>Date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birth</a:t>
            </a:r>
            <a:r>
              <a:rPr lang="de-DE" sz="1800" dirty="0"/>
              <a:t> </a:t>
            </a:r>
            <a:r>
              <a:rPr lang="de-DE" sz="1800" dirty="0" smtClean="0"/>
              <a:t>: </a:t>
            </a:r>
            <a:r>
              <a:rPr lang="de-DE" sz="1800" dirty="0" err="1"/>
              <a:t>December</a:t>
            </a:r>
            <a:r>
              <a:rPr lang="de-DE" sz="1800" dirty="0"/>
              <a:t> 5, 1901 </a:t>
            </a:r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r>
              <a:rPr lang="de-DE" sz="1800" dirty="0" err="1"/>
              <a:t>place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birth</a:t>
            </a:r>
            <a:r>
              <a:rPr lang="de-DE" sz="1800" dirty="0"/>
              <a:t> : </a:t>
            </a:r>
            <a:r>
              <a:rPr lang="de-DE" sz="1800" dirty="0" smtClean="0"/>
              <a:t>Chicago, </a:t>
            </a:r>
            <a:r>
              <a:rPr lang="de-DE" sz="1800" dirty="0"/>
              <a:t>United States </a:t>
            </a:r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r>
              <a:rPr lang="de-DE" sz="1800" dirty="0" err="1"/>
              <a:t>date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death</a:t>
            </a:r>
            <a:r>
              <a:rPr lang="de-DE" sz="1800" dirty="0"/>
              <a:t> : </a:t>
            </a:r>
            <a:r>
              <a:rPr lang="de-DE" sz="1800" dirty="0" err="1" smtClean="0"/>
              <a:t>December</a:t>
            </a:r>
            <a:r>
              <a:rPr lang="de-DE" sz="1800" dirty="0" smtClean="0"/>
              <a:t> </a:t>
            </a:r>
            <a:r>
              <a:rPr lang="de-DE" sz="1800" dirty="0"/>
              <a:t>15, 1966 († </a:t>
            </a:r>
            <a:r>
              <a:rPr lang="de-DE" sz="1800" dirty="0" smtClean="0"/>
              <a:t>65, </a:t>
            </a:r>
            <a:r>
              <a:rPr lang="de-DE" sz="1800" dirty="0" err="1" smtClean="0"/>
              <a:t>lung</a:t>
            </a:r>
            <a:r>
              <a:rPr lang="de-DE" sz="1800" dirty="0" smtClean="0"/>
              <a:t> </a:t>
            </a:r>
            <a:r>
              <a:rPr lang="de-DE" sz="1800" dirty="0" err="1"/>
              <a:t>cancer</a:t>
            </a:r>
            <a:r>
              <a:rPr lang="de-DE" sz="1800" dirty="0"/>
              <a:t>)</a:t>
            </a:r>
            <a:br>
              <a:rPr lang="de-DE" sz="1800" dirty="0"/>
            </a:br>
            <a:endParaRPr lang="de-DE" sz="1800" dirty="0"/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r>
              <a:rPr lang="de-DE" sz="1800" dirty="0"/>
              <a:t>Place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death</a:t>
            </a:r>
            <a:r>
              <a:rPr lang="de-DE" sz="1800" dirty="0"/>
              <a:t> : Burbank, Los Angeles, California, USA</a:t>
            </a:r>
            <a:br>
              <a:rPr lang="de-DE" sz="1800" dirty="0"/>
            </a:br>
            <a:endParaRPr lang="de-DE" sz="1800" dirty="0"/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r>
              <a:rPr lang="de-DE" sz="1800" dirty="0" err="1"/>
              <a:t>Tomb</a:t>
            </a:r>
            <a:r>
              <a:rPr lang="de-DE" sz="1800" dirty="0"/>
              <a:t>: </a:t>
            </a:r>
            <a:r>
              <a:rPr lang="de-DE" sz="1800" dirty="0" err="1"/>
              <a:t>Forest</a:t>
            </a:r>
            <a:r>
              <a:rPr lang="de-DE" sz="1800" dirty="0"/>
              <a:t> </a:t>
            </a:r>
            <a:r>
              <a:rPr lang="de-DE" sz="1800" dirty="0" err="1"/>
              <a:t>Lawn</a:t>
            </a:r>
            <a:r>
              <a:rPr lang="de-DE" sz="1800" dirty="0"/>
              <a:t> Memorial Park, </a:t>
            </a:r>
            <a:r>
              <a:rPr lang="de-DE" sz="1800" dirty="0" smtClean="0"/>
              <a:t>California</a:t>
            </a:r>
            <a:r>
              <a:rPr lang="de-DE" sz="1800" dirty="0"/>
              <a:t>, United States</a:t>
            </a:r>
            <a:br>
              <a:rPr lang="de-DE" sz="1800" dirty="0"/>
            </a:b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20" y="4554296"/>
            <a:ext cx="1733025" cy="232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1" i="1" u="sng"/>
              <a:t>Famous quotes</a:t>
            </a:r>
            <a:r>
              <a:rPr lang="de-DE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de-DE" sz="1800" dirty="0" smtClean="0"/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r>
              <a:rPr lang="de-DE" sz="1800" dirty="0"/>
              <a:t>"I </a:t>
            </a:r>
            <a:r>
              <a:rPr lang="de-DE" sz="1800" dirty="0" err="1"/>
              <a:t>prefer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entertain</a:t>
            </a:r>
            <a:r>
              <a:rPr lang="de-DE" sz="1800" dirty="0"/>
              <a:t> </a:t>
            </a:r>
            <a:r>
              <a:rPr lang="de-DE" sz="1800" dirty="0" err="1"/>
              <a:t>people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fun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hope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will </a:t>
            </a:r>
            <a:r>
              <a:rPr lang="de-DE" sz="1800" dirty="0" err="1"/>
              <a:t>learn</a:t>
            </a:r>
            <a:r>
              <a:rPr lang="de-DE" sz="1800" dirty="0"/>
              <a:t> </a:t>
            </a:r>
            <a:r>
              <a:rPr lang="de-DE" sz="1800" dirty="0" err="1"/>
              <a:t>instead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teaching</a:t>
            </a:r>
            <a:r>
              <a:rPr lang="de-DE" sz="1800" dirty="0"/>
              <a:t> </a:t>
            </a:r>
            <a:r>
              <a:rPr lang="de-DE" sz="1800" dirty="0" err="1"/>
              <a:t>them</a:t>
            </a:r>
            <a:r>
              <a:rPr lang="de-DE" sz="1800" dirty="0"/>
              <a:t> </a:t>
            </a:r>
            <a:r>
              <a:rPr lang="de-DE" sz="1800" dirty="0" err="1"/>
              <a:t>something</a:t>
            </a:r>
            <a:r>
              <a:rPr lang="de-DE" sz="1800" dirty="0"/>
              <a:t>,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hope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will </a:t>
            </a:r>
            <a:r>
              <a:rPr lang="de-DE" sz="1800" dirty="0" err="1"/>
              <a:t>enjoy</a:t>
            </a:r>
            <a:r>
              <a:rPr lang="de-DE" sz="1800" dirty="0"/>
              <a:t> it."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     – Walt Disney</a:t>
            </a:r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endParaRPr lang="de-DE" sz="1800" dirty="0" smtClean="0"/>
          </a:p>
          <a:p>
            <a:pPr marL="0" indent="0">
              <a:lnSpc>
                <a:spcPct val="80000"/>
              </a:lnSpc>
              <a:buNone/>
            </a:pPr>
            <a:endParaRPr lang="de-DE" sz="1800" dirty="0"/>
          </a:p>
          <a:p>
            <a:pPr>
              <a:lnSpc>
                <a:spcPct val="80000"/>
              </a:lnSpc>
            </a:pPr>
            <a:endParaRPr lang="de-DE" sz="1800" dirty="0"/>
          </a:p>
          <a:p>
            <a:pPr>
              <a:lnSpc>
                <a:spcPct val="80000"/>
              </a:lnSpc>
            </a:pPr>
            <a:r>
              <a:rPr lang="de-DE" sz="1800" dirty="0"/>
              <a:t>“Cinderella </a:t>
            </a:r>
            <a:r>
              <a:rPr lang="de-DE" sz="1800" dirty="0" err="1"/>
              <a:t>believed</a:t>
            </a:r>
            <a:r>
              <a:rPr lang="de-DE" sz="1800" dirty="0"/>
              <a:t> in </a:t>
            </a:r>
            <a:r>
              <a:rPr lang="de-DE" sz="1800" dirty="0" err="1"/>
              <a:t>dreams</a:t>
            </a:r>
            <a:r>
              <a:rPr lang="de-DE" sz="1800" dirty="0"/>
              <a:t>, but </a:t>
            </a:r>
            <a:r>
              <a:rPr lang="de-DE" sz="1800" dirty="0" err="1"/>
              <a:t>she</a:t>
            </a:r>
            <a:r>
              <a:rPr lang="de-DE" sz="1800" dirty="0"/>
              <a:t> also </a:t>
            </a:r>
            <a:r>
              <a:rPr lang="de-DE" sz="1800" dirty="0" err="1"/>
              <a:t>believed</a:t>
            </a:r>
            <a:r>
              <a:rPr lang="de-DE" sz="1800" dirty="0"/>
              <a:t> in </a:t>
            </a:r>
            <a:r>
              <a:rPr lang="de-DE" sz="1800" dirty="0" err="1"/>
              <a:t>doing</a:t>
            </a:r>
            <a:r>
              <a:rPr lang="de-DE" sz="1800" dirty="0"/>
              <a:t> </a:t>
            </a:r>
            <a:r>
              <a:rPr lang="de-DE" sz="1800" dirty="0" err="1"/>
              <a:t>something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her. </a:t>
            </a:r>
            <a:r>
              <a:rPr lang="de-DE" sz="1800" dirty="0" err="1"/>
              <a:t>When</a:t>
            </a:r>
            <a:r>
              <a:rPr lang="de-DE" sz="1800" dirty="0"/>
              <a:t> her </a:t>
            </a:r>
            <a:r>
              <a:rPr lang="de-DE" sz="1800" dirty="0" err="1"/>
              <a:t>dream-prince</a:t>
            </a:r>
            <a:r>
              <a:rPr lang="de-DE" sz="1800" dirty="0"/>
              <a:t> was </a:t>
            </a:r>
            <a:r>
              <a:rPr lang="de-DE" sz="1800" dirty="0" err="1"/>
              <a:t>waiting</a:t>
            </a:r>
            <a:r>
              <a:rPr lang="de-DE" sz="1800" dirty="0"/>
              <a:t>, </a:t>
            </a:r>
            <a:r>
              <a:rPr lang="de-DE" sz="1800" dirty="0" err="1"/>
              <a:t>she</a:t>
            </a:r>
            <a:r>
              <a:rPr lang="de-DE" sz="1800" dirty="0"/>
              <a:t> </a:t>
            </a:r>
            <a:r>
              <a:rPr lang="de-DE" sz="1800" dirty="0" err="1"/>
              <a:t>went</a:t>
            </a:r>
            <a:r>
              <a:rPr lang="de-DE" sz="1800" dirty="0"/>
              <a:t> </a:t>
            </a:r>
            <a:r>
              <a:rPr lang="de-DE" sz="1800" dirty="0" err="1"/>
              <a:t>over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palace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took</a:t>
            </a:r>
            <a:r>
              <a:rPr lang="de-DE" sz="1800" dirty="0"/>
              <a:t> </a:t>
            </a:r>
            <a:r>
              <a:rPr lang="de-DE" sz="1800" dirty="0" err="1"/>
              <a:t>him</a:t>
            </a:r>
            <a:r>
              <a:rPr lang="de-DE" sz="1800" dirty="0"/>
              <a:t>. "</a:t>
            </a:r>
            <a:r>
              <a:rPr lang="de-DE" dirty="0"/>
              <a:t> </a:t>
            </a:r>
            <a:endParaRPr lang="de-DE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800" dirty="0"/>
              <a:t>  – Walt Disney (</a:t>
            </a:r>
            <a:r>
              <a:rPr lang="de-DE" sz="1800" dirty="0" err="1"/>
              <a:t>about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difference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Cinderella </a:t>
            </a:r>
            <a:r>
              <a:rPr lang="de-DE" sz="1800" dirty="0" err="1"/>
              <a:t>and</a:t>
            </a:r>
            <a:r>
              <a:rPr lang="de-DE" sz="1800" dirty="0"/>
              <a:t> Snow White</a:t>
            </a:r>
            <a:r>
              <a:rPr lang="de-DE" dirty="0"/>
              <a:t> </a:t>
            </a:r>
            <a:r>
              <a:rPr lang="de-DE" sz="1800" dirty="0"/>
              <a:t>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1"/>
            <a:ext cx="1767713" cy="240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229600" cy="1371600"/>
          </a:xfrm>
        </p:spPr>
        <p:txBody>
          <a:bodyPr/>
          <a:lstStyle/>
          <a:p>
            <a:r>
              <a:rPr lang="de-DE" b="1" i="1" u="sng" dirty="0"/>
              <a:t>Timeline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DE" sz="1800" dirty="0"/>
              <a:t>Walt </a:t>
            </a:r>
            <a:r>
              <a:rPr lang="de-DE" sz="1800" dirty="0" err="1"/>
              <a:t>Disney's</a:t>
            </a:r>
            <a:r>
              <a:rPr lang="de-DE" sz="1800" dirty="0"/>
              <a:t> </a:t>
            </a:r>
            <a:r>
              <a:rPr lang="de-DE" sz="1800" dirty="0" err="1"/>
              <a:t>life</a:t>
            </a:r>
            <a:r>
              <a:rPr lang="de-DE" sz="1800" dirty="0"/>
              <a:t> span </a:t>
            </a:r>
            <a:r>
              <a:rPr lang="de-DE" sz="1800" dirty="0" smtClean="0"/>
              <a:t>was</a:t>
            </a:r>
            <a:r>
              <a:rPr lang="de-DE" sz="1800" dirty="0" smtClean="0"/>
              <a:t> </a:t>
            </a:r>
            <a:r>
              <a:rPr lang="de-DE" sz="1800" dirty="0"/>
              <a:t>65 </a:t>
            </a:r>
            <a:r>
              <a:rPr lang="de-DE" sz="1800" dirty="0" err="1"/>
              <a:t>years</a:t>
            </a:r>
            <a:r>
              <a:rPr lang="de-DE" sz="1800" dirty="0"/>
              <a:t>.</a:t>
            </a:r>
          </a:p>
          <a:p>
            <a:pPr>
              <a:lnSpc>
                <a:spcPct val="90000"/>
              </a:lnSpc>
            </a:pPr>
            <a:endParaRPr lang="de-DE" sz="1800" dirty="0"/>
          </a:p>
          <a:p>
            <a:pPr>
              <a:lnSpc>
                <a:spcPct val="90000"/>
              </a:lnSpc>
            </a:pPr>
            <a:r>
              <a:rPr lang="de-DE" sz="1800" dirty="0"/>
              <a:t>Disney </a:t>
            </a:r>
            <a:r>
              <a:rPr lang="de-DE" sz="1800" dirty="0" err="1"/>
              <a:t>grew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1900s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spent</a:t>
            </a:r>
            <a:r>
              <a:rPr lang="de-DE" sz="1800" dirty="0"/>
              <a:t> </a:t>
            </a:r>
            <a:r>
              <a:rPr lang="de-DE" sz="1800" dirty="0" err="1"/>
              <a:t>his</a:t>
            </a:r>
            <a:r>
              <a:rPr lang="de-DE" sz="1800" dirty="0"/>
              <a:t> </a:t>
            </a:r>
            <a:r>
              <a:rPr lang="de-DE" sz="1800" dirty="0" err="1"/>
              <a:t>youth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1910s.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1800" dirty="0"/>
          </a:p>
          <a:p>
            <a:pPr>
              <a:lnSpc>
                <a:spcPct val="90000"/>
              </a:lnSpc>
            </a:pPr>
            <a:r>
              <a:rPr lang="de-DE" sz="1800" dirty="0"/>
              <a:t>He </a:t>
            </a:r>
            <a:r>
              <a:rPr lang="de-DE" sz="1800" dirty="0" err="1"/>
              <a:t>died</a:t>
            </a:r>
            <a:r>
              <a:rPr lang="de-DE" sz="1800" dirty="0"/>
              <a:t> in 1966 </a:t>
            </a:r>
            <a:r>
              <a:rPr lang="de-DE" sz="1800" dirty="0" err="1"/>
              <a:t>during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Cold</a:t>
            </a:r>
            <a:r>
              <a:rPr lang="de-DE" sz="1800" dirty="0"/>
              <a:t> War. </a:t>
            </a:r>
          </a:p>
          <a:p>
            <a:pPr>
              <a:lnSpc>
                <a:spcPct val="90000"/>
              </a:lnSpc>
            </a:pPr>
            <a:endParaRPr lang="de-DE" sz="1800" dirty="0"/>
          </a:p>
          <a:p>
            <a:pPr>
              <a:lnSpc>
                <a:spcPct val="90000"/>
              </a:lnSpc>
            </a:pPr>
            <a:r>
              <a:rPr lang="de-DE" sz="1800" dirty="0"/>
              <a:t>Well-</a:t>
            </a:r>
            <a:r>
              <a:rPr lang="de-DE" sz="1800" dirty="0" err="1"/>
              <a:t>known</a:t>
            </a:r>
            <a:r>
              <a:rPr lang="de-DE" sz="1800" dirty="0"/>
              <a:t> </a:t>
            </a:r>
            <a:r>
              <a:rPr lang="de-DE" sz="1800" dirty="0" err="1"/>
              <a:t>contemporaries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his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r>
              <a:rPr lang="de-DE" sz="1800" dirty="0"/>
              <a:t>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/>
              <a:t>Ernest Hemingway (1899-1961) </a:t>
            </a:r>
            <a:r>
              <a:rPr lang="de-DE" sz="1800" dirty="0" err="1"/>
              <a:t>and</a:t>
            </a:r>
            <a:r>
              <a:rPr lang="de-DE" sz="1800" dirty="0"/>
              <a:t> Louis Armstrong (1901-1971).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1800" dirty="0"/>
          </a:p>
          <a:p>
            <a:pPr>
              <a:lnSpc>
                <a:spcPct val="90000"/>
              </a:lnSpc>
            </a:pPr>
            <a:r>
              <a:rPr lang="de-DE" sz="1800" dirty="0"/>
              <a:t>Oliver Hardy (1892-1957), Katharine Hepburn (1907-2003), </a:t>
            </a:r>
            <a:r>
              <a:rPr lang="de-DE" sz="1800" dirty="0" err="1"/>
              <a:t>and</a:t>
            </a:r>
            <a:r>
              <a:rPr lang="de-DE" sz="1800" dirty="0"/>
              <a:t> John Wayne (1907-1979)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/>
              <a:t>also </a:t>
            </a:r>
            <a:r>
              <a:rPr lang="de-DE" sz="1800" dirty="0" err="1"/>
              <a:t>active</a:t>
            </a:r>
            <a:r>
              <a:rPr lang="de-DE" sz="1800" dirty="0"/>
              <a:t> in </a:t>
            </a:r>
            <a:r>
              <a:rPr lang="de-DE" sz="1800" dirty="0" err="1"/>
              <a:t>his</a:t>
            </a:r>
            <a:r>
              <a:rPr lang="de-DE" sz="1800" dirty="0"/>
              <a:t> </a:t>
            </a:r>
            <a:r>
              <a:rPr lang="de-DE" sz="1800" dirty="0" err="1"/>
              <a:t>life</a:t>
            </a:r>
            <a:r>
              <a:rPr lang="de-DE" sz="1800" dirty="0"/>
              <a:t>.</a:t>
            </a:r>
            <a:r>
              <a:rPr lang="de-DE" dirty="0"/>
              <a:t> </a:t>
            </a:r>
            <a:endParaRPr lang="de-DE" sz="1800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sz="1800" dirty="0"/>
              <a:t>His </a:t>
            </a:r>
            <a:r>
              <a:rPr lang="de-DE" sz="1800" dirty="0" err="1"/>
              <a:t>birthday</a:t>
            </a:r>
            <a:r>
              <a:rPr lang="de-DE" sz="1800" dirty="0"/>
              <a:t> will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116th time in 2017.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34495"/>
            <a:ext cx="3865689" cy="2980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de-DE" sz="4000" b="1" i="1" u="sng" dirty="0" err="1"/>
              <a:t>Important</a:t>
            </a:r>
            <a:r>
              <a:rPr lang="de-DE" sz="4000" b="1" i="1" u="sng" dirty="0"/>
              <a:t> Movies</a:t>
            </a:r>
            <a:r>
              <a:rPr lang="de-DE" sz="4000" dirty="0"/>
              <a:t/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18434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de-DE" sz="1800" dirty="0"/>
              <a:t>Career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Micky Mouse </a:t>
            </a:r>
            <a:r>
              <a:rPr lang="de-DE" sz="1800" dirty="0" err="1"/>
              <a:t>and</a:t>
            </a:r>
            <a:r>
              <a:rPr lang="de-DE" sz="1800" dirty="0"/>
              <a:t> Donald Duck </a:t>
            </a:r>
          </a:p>
          <a:p>
            <a:endParaRPr lang="de-DE" sz="1800" dirty="0"/>
          </a:p>
          <a:p>
            <a:r>
              <a:rPr lang="de-DE" sz="1800" dirty="0"/>
              <a:t>Cinderella</a:t>
            </a:r>
          </a:p>
          <a:p>
            <a:endParaRPr lang="de-DE" sz="1800" dirty="0"/>
          </a:p>
          <a:p>
            <a:r>
              <a:rPr lang="de-DE" sz="1800" dirty="0"/>
              <a:t>Alice in </a:t>
            </a:r>
            <a:r>
              <a:rPr lang="de-DE" sz="1800" dirty="0" err="1"/>
              <a:t>Wonderland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Peter Pan </a:t>
            </a:r>
          </a:p>
          <a:p>
            <a:endParaRPr lang="de-DE" sz="1800" dirty="0"/>
          </a:p>
          <a:p>
            <a:r>
              <a:rPr lang="de-DE" sz="1800" dirty="0" err="1"/>
              <a:t>Sleeping</a:t>
            </a:r>
            <a:r>
              <a:rPr lang="de-DE" sz="1800" dirty="0"/>
              <a:t> Beauty</a:t>
            </a:r>
            <a:r>
              <a:rPr lang="de-DE" dirty="0"/>
              <a:t> </a:t>
            </a:r>
            <a:endParaRPr lang="de-DE" sz="1800" dirty="0"/>
          </a:p>
          <a:p>
            <a:endParaRPr lang="de-DE" dirty="0"/>
          </a:p>
          <a:p>
            <a:r>
              <a:rPr lang="de-DE" sz="1800" dirty="0"/>
              <a:t>Snow </a:t>
            </a:r>
            <a:r>
              <a:rPr lang="de-DE" sz="1800" dirty="0"/>
              <a:t>W</a:t>
            </a:r>
            <a:r>
              <a:rPr lang="de-DE" sz="1800" dirty="0" smtClean="0"/>
              <a:t>hite</a:t>
            </a:r>
            <a:endParaRPr lang="de-DE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09708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1" i="1" u="sng" dirty="0" err="1"/>
              <a:t>S</a:t>
            </a:r>
            <a:r>
              <a:rPr lang="de-DE" b="1" i="1" u="sng" dirty="0" err="1" smtClean="0"/>
              <a:t>ignature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6345055" cy="236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84" y="2636912"/>
            <a:ext cx="3707904" cy="2669691"/>
          </a:xfrm>
          <a:prstGeom prst="rect">
            <a:avLst/>
          </a:prstGeom>
        </p:spPr>
      </p:pic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229600" cy="1371600"/>
          </a:xfrm>
        </p:spPr>
        <p:txBody>
          <a:bodyPr/>
          <a:lstStyle/>
          <a:p>
            <a:r>
              <a:rPr lang="de-DE" b="1" i="1" u="sng" dirty="0" err="1"/>
              <a:t>H</a:t>
            </a:r>
            <a:r>
              <a:rPr lang="de-DE" b="1" i="1" u="sng" dirty="0" err="1" smtClean="0"/>
              <a:t>onors</a:t>
            </a:r>
            <a:r>
              <a:rPr lang="de-DE" b="1" i="1" u="sng" dirty="0" smtClean="0"/>
              <a:t> </a:t>
            </a:r>
            <a:r>
              <a:rPr lang="de-DE" b="1" i="1" u="sng" dirty="0" err="1"/>
              <a:t>and</a:t>
            </a:r>
            <a:r>
              <a:rPr lang="de-DE" b="1" i="1" u="sng" dirty="0"/>
              <a:t> </a:t>
            </a:r>
            <a:r>
              <a:rPr lang="de-DE" b="1" i="1" u="sng" dirty="0" err="1"/>
              <a:t>awards</a:t>
            </a:r>
            <a:r>
              <a:rPr lang="de-DE" b="1" i="1" u="sng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Disney holds the record for most Academy Awards earned by an individual, having won 22 Oscars from 59 nominations</a:t>
            </a:r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smtClean="0"/>
              <a:t>Golden </a:t>
            </a:r>
            <a:r>
              <a:rPr lang="de-DE" sz="1800" dirty="0" err="1"/>
              <a:t>Globe</a:t>
            </a:r>
            <a:r>
              <a:rPr lang="de-DE" sz="1800" dirty="0"/>
              <a:t> Awards</a:t>
            </a:r>
          </a:p>
          <a:p>
            <a:pPr>
              <a:buFont typeface="Wingdings" pitchFamily="2" charset="2"/>
              <a:buNone/>
            </a:pPr>
            <a:r>
              <a:rPr lang="de-DE" sz="1800" dirty="0"/>
              <a:t>	-&gt; 1948 - Special </a:t>
            </a:r>
            <a:r>
              <a:rPr lang="de-DE" sz="1800" dirty="0" err="1"/>
              <a:t>price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Bambi (Bambi, 1942)</a:t>
            </a:r>
            <a:r>
              <a:rPr lang="de-DE" dirty="0"/>
              <a:t> </a:t>
            </a:r>
            <a:endParaRPr lang="de-DE" sz="1800" dirty="0"/>
          </a:p>
          <a:p>
            <a:endParaRPr lang="de-DE" sz="1800" dirty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err="1"/>
              <a:t>Walk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Fame</a:t>
            </a:r>
            <a:endParaRPr lang="de-DE" sz="1800" dirty="0"/>
          </a:p>
          <a:p>
            <a:pPr>
              <a:buFont typeface="Wingdings" pitchFamily="2" charset="2"/>
              <a:buNone/>
            </a:pPr>
            <a:r>
              <a:rPr lang="de-DE" sz="1800" dirty="0"/>
              <a:t>	-&gt; Disney </a:t>
            </a:r>
            <a:r>
              <a:rPr lang="de-DE" sz="1800" dirty="0" err="1"/>
              <a:t>has</a:t>
            </a:r>
            <a:r>
              <a:rPr lang="de-DE" sz="1800" dirty="0"/>
              <a:t> </a:t>
            </a:r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stars</a:t>
            </a:r>
            <a:r>
              <a:rPr lang="de-DE" sz="1800" dirty="0"/>
              <a:t> 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famous</a:t>
            </a:r>
            <a:r>
              <a:rPr lang="de-DE" sz="1800" dirty="0"/>
              <a:t> "</a:t>
            </a:r>
            <a:r>
              <a:rPr lang="de-DE" sz="1800" dirty="0" err="1"/>
              <a:t>Walk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Fame</a:t>
            </a:r>
            <a:r>
              <a:rPr lang="de-DE" sz="1800" dirty="0"/>
              <a:t>" (Hollywood Boulevard),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his</a:t>
            </a:r>
            <a:r>
              <a:rPr lang="de-DE" sz="1800" dirty="0"/>
              <a:t> </a:t>
            </a:r>
            <a:r>
              <a:rPr lang="de-DE" sz="1800" dirty="0" err="1"/>
              <a:t>filming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his</a:t>
            </a:r>
            <a:r>
              <a:rPr lang="de-DE" sz="1800" dirty="0"/>
              <a:t> </a:t>
            </a:r>
            <a:r>
              <a:rPr lang="de-DE" sz="1800" dirty="0" err="1"/>
              <a:t>television</a:t>
            </a:r>
            <a:r>
              <a:rPr lang="de-DE" sz="1800" dirty="0"/>
              <a:t> </a:t>
            </a:r>
            <a:r>
              <a:rPr lang="de-DE" sz="1800" dirty="0" err="1"/>
              <a:t>work</a:t>
            </a:r>
            <a:r>
              <a:rPr lang="de-DE" sz="1800" dirty="0"/>
              <a:t>.</a:t>
            </a:r>
          </a:p>
          <a:p>
            <a:pPr>
              <a:buFont typeface="Wingdings" pitchFamily="2" charset="2"/>
              <a:buNone/>
            </a:pPr>
            <a:endParaRPr lang="de-DE" dirty="0"/>
          </a:p>
          <a:p>
            <a:pPr>
              <a:buFont typeface="Wingdings" pitchFamily="2" charset="2"/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995936" cy="3041351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>
          <a:xfrm>
            <a:off x="70353" y="349501"/>
            <a:ext cx="8229600" cy="1371600"/>
          </a:xfrm>
        </p:spPr>
        <p:txBody>
          <a:bodyPr/>
          <a:lstStyle/>
          <a:p>
            <a:r>
              <a:rPr lang="de-DE" b="1" i="1" u="sng" dirty="0"/>
              <a:t>Other </a:t>
            </a:r>
            <a:r>
              <a:rPr lang="de-DE" b="1" i="1" u="sng" dirty="0" err="1"/>
              <a:t>honors</a:t>
            </a:r>
            <a:r>
              <a:rPr lang="de-DE" b="1" i="1" u="sng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de-DE" sz="1800" dirty="0"/>
              <a:t>1935 - </a:t>
            </a:r>
            <a:r>
              <a:rPr lang="de-DE" sz="1800" dirty="0" err="1"/>
              <a:t>Medal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League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Nations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Micky Mouse</a:t>
            </a:r>
            <a:br>
              <a:rPr lang="de-DE" sz="1800" dirty="0"/>
            </a:br>
            <a:endParaRPr lang="de-DE" sz="1800" dirty="0" smtClean="0"/>
          </a:p>
          <a:p>
            <a:pPr lvl="1">
              <a:lnSpc>
                <a:spcPct val="80000"/>
              </a:lnSpc>
            </a:pPr>
            <a:endParaRPr lang="de-DE" sz="1800" dirty="0"/>
          </a:p>
          <a:p>
            <a:pPr lvl="1">
              <a:lnSpc>
                <a:spcPct val="80000"/>
              </a:lnSpc>
            </a:pPr>
            <a:r>
              <a:rPr lang="de-DE" sz="1800" dirty="0"/>
              <a:t>1935 - Knights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Legion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Hornor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lvl="1">
              <a:lnSpc>
                <a:spcPct val="80000"/>
              </a:lnSpc>
            </a:pPr>
            <a:r>
              <a:rPr lang="de-DE" sz="1800" dirty="0"/>
              <a:t>1937 - </a:t>
            </a:r>
            <a:r>
              <a:rPr lang="de-DE" sz="1800" dirty="0" err="1"/>
              <a:t>Medal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US </a:t>
            </a:r>
            <a:r>
              <a:rPr lang="de-DE" sz="1800" dirty="0" err="1"/>
              <a:t>Chamber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Commerce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election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"Outstanding Young Man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Year </a:t>
            </a:r>
            <a:r>
              <a:rPr lang="de-DE" sz="1800" dirty="0" smtClean="0"/>
              <a:t>1936„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lvl="1">
              <a:lnSpc>
                <a:spcPct val="80000"/>
              </a:lnSpc>
            </a:pPr>
            <a:r>
              <a:rPr lang="de-DE" sz="1800" dirty="0"/>
              <a:t>1938 - Award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title Master </a:t>
            </a:r>
            <a:r>
              <a:rPr lang="de-DE" sz="1800" dirty="0" err="1"/>
              <a:t>of</a:t>
            </a:r>
            <a:r>
              <a:rPr lang="de-DE" sz="1800" dirty="0"/>
              <a:t> Fine Arts (Master </a:t>
            </a:r>
            <a:r>
              <a:rPr lang="de-DE" sz="1800" dirty="0" err="1"/>
              <a:t>of</a:t>
            </a:r>
            <a:r>
              <a:rPr lang="de-DE" sz="1800" dirty="0"/>
              <a:t> Fine Arts) h.c.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University </a:t>
            </a:r>
            <a:r>
              <a:rPr lang="de-DE" sz="1800" dirty="0" err="1"/>
              <a:t>of</a:t>
            </a:r>
            <a:r>
              <a:rPr lang="de-DE" sz="1800" dirty="0"/>
              <a:t> Yale </a:t>
            </a:r>
            <a:r>
              <a:rPr lang="de-DE" sz="1800" dirty="0" err="1"/>
              <a:t>as</a:t>
            </a:r>
            <a:r>
              <a:rPr lang="de-DE" sz="1800" dirty="0"/>
              <a:t> "</a:t>
            </a:r>
            <a:r>
              <a:rPr lang="de-DE" sz="1800" dirty="0" err="1"/>
              <a:t>inventor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artistic</a:t>
            </a:r>
            <a:r>
              <a:rPr lang="de-DE" sz="1800" dirty="0"/>
              <a:t> </a:t>
            </a:r>
            <a:r>
              <a:rPr lang="de-DE" sz="1800" dirty="0" err="1" smtClean="0"/>
              <a:t>language</a:t>
            </a:r>
            <a:r>
              <a:rPr lang="de-DE" sz="1800" dirty="0" smtClean="0"/>
              <a:t>“</a:t>
            </a:r>
            <a:endParaRPr lang="de-DE" sz="18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de-DE" sz="1800" dirty="0"/>
          </a:p>
          <a:p>
            <a:pPr lvl="1">
              <a:lnSpc>
                <a:spcPct val="80000"/>
              </a:lnSpc>
            </a:pPr>
            <a:endParaRPr lang="de-DE" sz="1800" dirty="0"/>
          </a:p>
          <a:p>
            <a:pPr lvl="1">
              <a:lnSpc>
                <a:spcPct val="80000"/>
              </a:lnSpc>
            </a:pPr>
            <a:r>
              <a:rPr lang="de-DE" sz="1800" dirty="0"/>
              <a:t>1962 - Great </a:t>
            </a:r>
            <a:r>
              <a:rPr lang="de-DE" sz="1800" dirty="0" err="1"/>
              <a:t>honorary</a:t>
            </a:r>
            <a:r>
              <a:rPr lang="de-DE" sz="1800" dirty="0"/>
              <a:t> </a:t>
            </a:r>
            <a:r>
              <a:rPr lang="de-DE" sz="1800" dirty="0" err="1"/>
              <a:t>sign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services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Republic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Austria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5036276"/>
            <a:ext cx="2544092" cy="181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1.40972 -0.00209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8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webe">
  <a:themeElements>
    <a:clrScheme name="Geweb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Geweb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web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web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b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288</Words>
  <Application>Microsoft Office PowerPoint</Application>
  <PresentationFormat>Bildschirmpräsentation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Gewebe</vt:lpstr>
      <vt:lpstr>PowerPoint-Präsentation</vt:lpstr>
      <vt:lpstr>PowerPoint-Präsentation</vt:lpstr>
      <vt:lpstr>Some Points of Information </vt:lpstr>
      <vt:lpstr>Famous quotes </vt:lpstr>
      <vt:lpstr>Timeline</vt:lpstr>
      <vt:lpstr>Important Movies </vt:lpstr>
      <vt:lpstr>Signature </vt:lpstr>
      <vt:lpstr>Honors and awards </vt:lpstr>
      <vt:lpstr>Other honors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schueler</dc:creator>
  <cp:lastModifiedBy>schueler</cp:lastModifiedBy>
  <cp:revision>13</cp:revision>
  <cp:lastPrinted>2017-03-03T09:04:32Z</cp:lastPrinted>
  <dcterms:created xsi:type="dcterms:W3CDTF">2017-02-28T12:12:22Z</dcterms:created>
  <dcterms:modified xsi:type="dcterms:W3CDTF">2017-03-10T09:12:40Z</dcterms:modified>
</cp:coreProperties>
</file>