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3" r:id="rId2"/>
    <p:sldId id="257" r:id="rId3"/>
    <p:sldId id="258" r:id="rId4"/>
    <p:sldId id="259" r:id="rId5"/>
    <p:sldId id="260" r:id="rId6"/>
    <p:sldId id="261" r:id="rId7"/>
    <p:sldId id="264"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2342CEA3-3058-4D43-AE35-B3DA76CB4003}" type="datetimeFigureOut">
              <a:rPr lang="el-GR" smtClean="0"/>
              <a:pPr/>
              <a:t>24/4/2017</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2342CEA3-3058-4D43-AE35-B3DA76CB4003}" type="datetimeFigureOut">
              <a:rPr lang="el-GR" smtClean="0"/>
              <a:pPr/>
              <a:t>24/4/2017</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2342CEA3-3058-4D43-AE35-B3DA76CB4003}" type="datetimeFigureOut">
              <a:rPr lang="el-GR" smtClean="0"/>
              <a:pPr/>
              <a:t>24/4/2017</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F1D1C4-C2D9-4231-9FB2-B2D9D97AA41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24/4/2017</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2342CEA3-3058-4D43-AE35-B3DA76CB4003}" type="datetimeFigureOut">
              <a:rPr lang="el-GR" smtClean="0"/>
              <a:pPr/>
              <a:t>24/4/2017</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24/4/2017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24/4/2017</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2342CEA3-3058-4D43-AE35-B3DA76CB4003}" type="datetimeFigureOut">
              <a:rPr lang="el-GR" smtClean="0"/>
              <a:pPr/>
              <a:t>24/4/2017</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2342CEA3-3058-4D43-AE35-B3DA76CB4003}" type="datetimeFigureOut">
              <a:rPr lang="el-GR" smtClean="0"/>
              <a:pPr/>
              <a:t>24/4/2017</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42CEA3-3058-4D43-AE35-B3DA76CB4003}" type="datetimeFigureOut">
              <a:rPr lang="el-GR" smtClean="0"/>
              <a:pPr/>
              <a:t>24/4/2017</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QUmrBnhgF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b="1" dirty="0" smtClean="0"/>
              <a:t>MODEL</a:t>
            </a:r>
            <a:r>
              <a:rPr lang="en-US" dirty="0" smtClean="0"/>
              <a:t/>
            </a:r>
            <a:br>
              <a:rPr lang="en-US" dirty="0" smtClean="0"/>
            </a:br>
            <a:r>
              <a:rPr lang="en-US" i="1" u="sng" dirty="0" smtClean="0"/>
              <a:t>VICTORIA MODESTA</a:t>
            </a:r>
            <a:endParaRPr lang="el-GR" i="1" u="sng" dirty="0"/>
          </a:p>
        </p:txBody>
      </p:sp>
      <p:sp>
        <p:nvSpPr>
          <p:cNvPr id="3" name="2 - Θέση περιεχομένου"/>
          <p:cNvSpPr>
            <a:spLocks noGrp="1"/>
          </p:cNvSpPr>
          <p:nvPr>
            <p:ph idx="1"/>
          </p:nvPr>
        </p:nvSpPr>
        <p:spPr>
          <a:xfrm>
            <a:off x="457200" y="3861048"/>
            <a:ext cx="8229600" cy="2593760"/>
          </a:xfrm>
        </p:spPr>
        <p:txBody>
          <a:bodyPr/>
          <a:lstStyle/>
          <a:p>
            <a:pPr algn="ctr"/>
            <a:r>
              <a:rPr lang="en-US" i="1" dirty="0" err="1" smtClean="0"/>
              <a:t>Nikolitsa</a:t>
            </a:r>
            <a:r>
              <a:rPr lang="en-US" i="1" dirty="0" smtClean="0"/>
              <a:t> </a:t>
            </a:r>
            <a:r>
              <a:rPr lang="en-US" i="1" dirty="0" err="1" smtClean="0"/>
              <a:t>Valogianni</a:t>
            </a:r>
            <a:endParaRPr lang="en-US" i="1" dirty="0" smtClean="0"/>
          </a:p>
          <a:p>
            <a:pPr algn="ctr"/>
            <a:r>
              <a:rPr lang="en-US" i="1" dirty="0" err="1" smtClean="0"/>
              <a:t>Giota</a:t>
            </a:r>
            <a:r>
              <a:rPr lang="en-US" i="1" dirty="0" smtClean="0"/>
              <a:t> </a:t>
            </a:r>
            <a:r>
              <a:rPr lang="en-US" i="1" dirty="0" err="1" smtClean="0"/>
              <a:t>Xaroni</a:t>
            </a:r>
            <a:endParaRPr lang="el-GR"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186766" cy="1804184"/>
          </a:xfrm>
        </p:spPr>
        <p:txBody>
          <a:bodyPr>
            <a:noAutofit/>
          </a:bodyPr>
          <a:lstStyle/>
          <a:p>
            <a:r>
              <a:rPr lang="en-US" sz="2000" dirty="0" err="1" smtClean="0"/>
              <a:t>Modesta</a:t>
            </a:r>
            <a:r>
              <a:rPr lang="en-US" sz="2000" dirty="0" smtClean="0"/>
              <a:t> was born in Daugavpils in 1987 where she learned singing aged six at a local music school. </a:t>
            </a:r>
            <a:r>
              <a:rPr lang="en-US" sz="2000" dirty="0" err="1" smtClean="0"/>
              <a:t>Moskalova</a:t>
            </a:r>
            <a:r>
              <a:rPr lang="en-US" sz="2000" dirty="0" smtClean="0"/>
              <a:t> moved with her family from Latvia to the United Kingdom when she was 12 years old.</a:t>
            </a:r>
            <a:endParaRPr lang="el-GR" sz="2000" dirty="0"/>
          </a:p>
        </p:txBody>
      </p:sp>
      <p:pic>
        <p:nvPicPr>
          <p:cNvPr id="4" name="3 - Θέση περιεχομένου" descr="GIOTA 2.jpg"/>
          <p:cNvPicPr>
            <a:picLocks noGrp="1" noChangeAspect="1"/>
          </p:cNvPicPr>
          <p:nvPr>
            <p:ph idx="1"/>
          </p:nvPr>
        </p:nvPicPr>
        <p:blipFill>
          <a:blip r:embed="rId2" cstate="print"/>
          <a:stretch>
            <a:fillRect/>
          </a:stretch>
        </p:blipFill>
        <p:spPr>
          <a:xfrm>
            <a:off x="1714480" y="2571744"/>
            <a:ext cx="6000792" cy="3760081"/>
          </a:xfr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dirty="0" smtClean="0"/>
              <a:t>Due to a doctor's negligence at her birth, </a:t>
            </a:r>
            <a:r>
              <a:rPr lang="en-US" sz="1800" dirty="0" err="1" smtClean="0"/>
              <a:t>Moskalova</a:t>
            </a:r>
            <a:r>
              <a:rPr lang="en-US" sz="1800" dirty="0" smtClean="0"/>
              <a:t> spent most of her childhood in and out of hospitals. This accident led to a lasting problem with her left leg</a:t>
            </a:r>
            <a:r>
              <a:rPr lang="el-GR" sz="1800" dirty="0" smtClean="0"/>
              <a:t>.</a:t>
            </a:r>
            <a:endParaRPr lang="el-GR" sz="1800" dirty="0"/>
          </a:p>
        </p:txBody>
      </p:sp>
      <p:pic>
        <p:nvPicPr>
          <p:cNvPr id="4" name="3 - Θέση περιεχομένου" descr="ggg.jpg"/>
          <p:cNvPicPr>
            <a:picLocks noGrp="1" noChangeAspect="1"/>
          </p:cNvPicPr>
          <p:nvPr>
            <p:ph idx="1"/>
          </p:nvPr>
        </p:nvPicPr>
        <p:blipFill>
          <a:blip r:embed="rId2" cstate="print"/>
          <a:stretch>
            <a:fillRect/>
          </a:stretch>
        </p:blipFill>
        <p:spPr>
          <a:xfrm>
            <a:off x="3043925" y="1882775"/>
            <a:ext cx="3056150" cy="4572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dirty="0" smtClean="0"/>
              <a:t>In 2007, she had a voluntary below-the-knee leg amputation to improve her mobility and safeguard her future health. Her physicality has become known for challenging the modern perception of altered beauty.</a:t>
            </a:r>
            <a:endParaRPr lang="el-GR" sz="1800" dirty="0"/>
          </a:p>
        </p:txBody>
      </p:sp>
      <p:pic>
        <p:nvPicPr>
          <p:cNvPr id="4" name="3 - Θέση περιεχομένου" descr="gggg.jpg"/>
          <p:cNvPicPr>
            <a:picLocks noGrp="1" noChangeAspect="1"/>
          </p:cNvPicPr>
          <p:nvPr>
            <p:ph idx="1"/>
          </p:nvPr>
        </p:nvPicPr>
        <p:blipFill>
          <a:blip r:embed="rId2" cstate="print"/>
          <a:stretch>
            <a:fillRect/>
          </a:stretch>
        </p:blipFill>
        <p:spPr>
          <a:xfrm>
            <a:off x="1138687" y="1882775"/>
            <a:ext cx="6866626" cy="4572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57620" y="357166"/>
            <a:ext cx="4829180" cy="6072230"/>
          </a:xfrm>
        </p:spPr>
        <p:txBody>
          <a:bodyPr>
            <a:noAutofit/>
          </a:bodyPr>
          <a:lstStyle/>
          <a:p>
            <a:r>
              <a:rPr lang="en-US" sz="2000" dirty="0" smtClean="0"/>
              <a:t>On 12 December 2014 Launched a collaboration with Channel 4 for the campaign Born Risky  presenting her as worlds first Bionic Pop Artist supported by a track "Prototype“ released on </a:t>
            </a:r>
            <a:r>
              <a:rPr lang="en-US" sz="2000" dirty="0" err="1" smtClean="0"/>
              <a:t>Spotify</a:t>
            </a:r>
            <a:r>
              <a:rPr lang="en-US" sz="2000" dirty="0" smtClean="0"/>
              <a:t> for streaming. The video for the campaign video was directed by </a:t>
            </a:r>
            <a:r>
              <a:rPr lang="en-US" sz="2000" dirty="0" err="1" smtClean="0"/>
              <a:t>Saam</a:t>
            </a:r>
            <a:r>
              <a:rPr lang="en-US" sz="2000" dirty="0" smtClean="0"/>
              <a:t> </a:t>
            </a:r>
            <a:r>
              <a:rPr lang="en-US" sz="2000" dirty="0" err="1" smtClean="0"/>
              <a:t>Farahmand</a:t>
            </a:r>
            <a:r>
              <a:rPr lang="en-US" sz="2000" dirty="0" smtClean="0"/>
              <a:t>. The video had received global attention with over 6million views on YouTube and over 16 million on Channel 4 </a:t>
            </a:r>
            <a:r>
              <a:rPr lang="en-US" sz="2000" dirty="0" err="1" smtClean="0"/>
              <a:t>Facebook</a:t>
            </a:r>
            <a:r>
              <a:rPr lang="en-US" sz="2000" dirty="0" smtClean="0"/>
              <a:t> . The story was </a:t>
            </a:r>
            <a:r>
              <a:rPr lang="en-US" sz="2000" dirty="0" err="1" smtClean="0"/>
              <a:t>publicised</a:t>
            </a:r>
            <a:r>
              <a:rPr lang="en-US" sz="2000" dirty="0" smtClean="0"/>
              <a:t> worldwide throughout news networks publications such as </a:t>
            </a:r>
            <a:r>
              <a:rPr lang="en-US" sz="2000" dirty="0" err="1" smtClean="0"/>
              <a:t>i</a:t>
            </a:r>
            <a:r>
              <a:rPr lang="en-US" sz="2000" dirty="0" smtClean="0"/>
              <a:t>-D Magazine, Unworthy, Forbes and Elle Magazine USA. Prototype video has received a Silver Lion Award at Cannes Film Festival MIT Media Lab.</a:t>
            </a:r>
            <a:endParaRPr lang="el-GR" sz="2000" dirty="0"/>
          </a:p>
        </p:txBody>
      </p:sp>
      <p:pic>
        <p:nvPicPr>
          <p:cNvPr id="4" name="3 - Θέση περιεχομένου" descr="gg.jpg"/>
          <p:cNvPicPr>
            <a:picLocks noGrp="1" noChangeAspect="1"/>
          </p:cNvPicPr>
          <p:nvPr>
            <p:ph idx="1"/>
          </p:nvPr>
        </p:nvPicPr>
        <p:blipFill>
          <a:blip r:embed="rId2" cstate="print"/>
          <a:stretch>
            <a:fillRect/>
          </a:stretch>
        </p:blipFill>
        <p:spPr>
          <a:xfrm>
            <a:off x="428596" y="500042"/>
            <a:ext cx="2952760" cy="581185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2200" b="1" dirty="0" err="1" smtClean="0"/>
              <a:t>Viktoria</a:t>
            </a:r>
            <a:r>
              <a:rPr lang="en-US" sz="2200" b="1" dirty="0" smtClean="0"/>
              <a:t> </a:t>
            </a:r>
            <a:r>
              <a:rPr lang="en-US" sz="2200" b="1" dirty="0" err="1" smtClean="0"/>
              <a:t>Modesta</a:t>
            </a:r>
            <a:r>
              <a:rPr lang="en-US" sz="2200" b="1" dirty="0" smtClean="0"/>
              <a:t> | Prototype Dark Dance</a:t>
            </a:r>
            <a:r>
              <a:rPr lang="en-US" b="1" dirty="0" smtClean="0"/>
              <a:t/>
            </a:r>
            <a:br>
              <a:rPr lang="en-US" b="1" dirty="0" smtClean="0"/>
            </a:br>
            <a:endParaRPr lang="el-GR" dirty="0"/>
          </a:p>
        </p:txBody>
      </p:sp>
      <p:sp>
        <p:nvSpPr>
          <p:cNvPr id="6" name="5 - Θέση περιεχομένου"/>
          <p:cNvSpPr>
            <a:spLocks noGrp="1"/>
          </p:cNvSpPr>
          <p:nvPr>
            <p:ph idx="1"/>
          </p:nvPr>
        </p:nvSpPr>
        <p:spPr/>
        <p:txBody>
          <a:bodyPr/>
          <a:lstStyle/>
          <a:p>
            <a:r>
              <a:rPr lang="en-US" dirty="0" smtClean="0">
                <a:hlinkClick r:id="rId2"/>
              </a:rPr>
              <a:t>https://</a:t>
            </a:r>
            <a:r>
              <a:rPr lang="en-US" dirty="0" smtClean="0">
                <a:hlinkClick r:id="rId2"/>
              </a:rPr>
              <a:t>www.youtube.com/watch?v=UQUmrBnhgF4</a:t>
            </a:r>
            <a:endParaRPr lang="en-US"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Why we chose her.</a:t>
            </a:r>
            <a:endParaRPr lang="el-GR" sz="3200" b="1" dirty="0"/>
          </a:p>
        </p:txBody>
      </p:sp>
      <p:sp>
        <p:nvSpPr>
          <p:cNvPr id="3" name="2 - Θέση περιεχομένου"/>
          <p:cNvSpPr>
            <a:spLocks noGrp="1"/>
          </p:cNvSpPr>
          <p:nvPr>
            <p:ph idx="1"/>
          </p:nvPr>
        </p:nvSpPr>
        <p:spPr/>
        <p:txBody>
          <a:bodyPr>
            <a:normAutofit/>
          </a:bodyPr>
          <a:lstStyle/>
          <a:p>
            <a:r>
              <a:rPr lang="en-US" sz="2400" dirty="0" smtClean="0"/>
              <a:t>We </a:t>
            </a:r>
            <a:r>
              <a:rPr lang="en-US" sz="2400" dirty="0" smtClean="0"/>
              <a:t>chose it because it managed to shine through something that some others see as a disadvantage and also managed to transform it into something modern and </a:t>
            </a:r>
            <a:r>
              <a:rPr lang="en-US" sz="2400" dirty="0" smtClean="0"/>
              <a:t>admirable.</a:t>
            </a:r>
          </a:p>
          <a:p>
            <a:r>
              <a:rPr lang="en-US" sz="2400" dirty="0" smtClean="0"/>
              <a:t>By </a:t>
            </a:r>
            <a:r>
              <a:rPr lang="en-US" sz="2400" dirty="0" smtClean="0"/>
              <a:t>destroying the establishment and passing a message of hope to people with special </a:t>
            </a:r>
            <a:r>
              <a:rPr lang="en-US" sz="2400" dirty="0" smtClean="0"/>
              <a:t>needs.</a:t>
            </a:r>
          </a:p>
          <a:p>
            <a:r>
              <a:rPr lang="en-US" sz="2400" dirty="0" smtClean="0"/>
              <a:t>She brings </a:t>
            </a:r>
            <a:r>
              <a:rPr lang="en-US" sz="2400" dirty="0" smtClean="0"/>
              <a:t>a new era where disability </a:t>
            </a:r>
            <a:r>
              <a:rPr lang="en-US" sz="2400" dirty="0" smtClean="0"/>
              <a:t>is not considered a weakness rather a new form of strength.</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4169618"/>
          </a:xfrm>
        </p:spPr>
        <p:txBody>
          <a:bodyPr/>
          <a:lstStyle/>
          <a:p>
            <a:pPr algn="ctr"/>
            <a:r>
              <a:rPr lang="en-US" dirty="0" smtClean="0"/>
              <a:t>Thank you!</a:t>
            </a:r>
            <a:endParaRPr lang="el-GR" dirty="0"/>
          </a:p>
        </p:txBody>
      </p:sp>
      <p:sp>
        <p:nvSpPr>
          <p:cNvPr id="3" name="2 - Θέση περιεχομένου"/>
          <p:cNvSpPr>
            <a:spLocks noGrp="1"/>
          </p:cNvSpPr>
          <p:nvPr>
            <p:ph idx="1"/>
          </p:nvPr>
        </p:nvSpPr>
        <p:spPr>
          <a:xfrm>
            <a:off x="457200" y="2714620"/>
            <a:ext cx="8229600" cy="2143140"/>
          </a:xfrm>
        </p:spPr>
        <p:txBody>
          <a:bodyPr/>
          <a:lstStyle/>
          <a:p>
            <a:pPr>
              <a:buNone/>
            </a:pP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75</TotalTime>
  <Words>297</Words>
  <Application>Microsoft Office PowerPoint</Application>
  <PresentationFormat>Προβολή στην οθόνη (4:3)</PresentationFormat>
  <Paragraphs>14</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Ζωντάνια</vt:lpstr>
      <vt:lpstr>MODEL VICTORIA MODESTA</vt:lpstr>
      <vt:lpstr>Modesta was born in Daugavpils in 1987 where she learned singing aged six at a local music school. Moskalova moved with her family from Latvia to the United Kingdom when she was 12 years old.</vt:lpstr>
      <vt:lpstr>Due to a doctor's negligence at her birth, Moskalova spent most of her childhood in and out of hospitals. This accident led to a lasting problem with her left leg.</vt:lpstr>
      <vt:lpstr>In 2007, she had a voluntary below-the-knee leg amputation to improve her mobility and safeguard her future health. Her physicality has become known for challenging the modern perception of altered beauty.</vt:lpstr>
      <vt:lpstr>On 12 December 2014 Launched a collaboration with Channel 4 for the campaign Born Risky  presenting her as worlds first Bionic Pop Artist supported by a track "Prototype“ released on Spotify for streaming. The video for the campaign video was directed by Saam Farahmand. The video had received global attention with over 6million views on YouTube and over 16 million on Channel 4 Facebook . The story was publicised worldwide throughout news networks publications such as i-D Magazine, Unworthy, Forbes and Elle Magazine USA. Prototype video has received a Silver Lion Award at Cannes Film Festival MIT Media Lab.</vt:lpstr>
      <vt:lpstr>Viktoria Modesta | Prototype Dark Dance </vt:lpstr>
      <vt:lpstr>Why we chose her.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dc:title>
  <dc:creator>Maria</dc:creator>
  <cp:lastModifiedBy>user11</cp:lastModifiedBy>
  <cp:revision>12</cp:revision>
  <dcterms:created xsi:type="dcterms:W3CDTF">2017-04-20T14:59:48Z</dcterms:created>
  <dcterms:modified xsi:type="dcterms:W3CDTF">2017-04-24T09:00:33Z</dcterms:modified>
</cp:coreProperties>
</file>