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EEB1F690-65A1-45E7-93D9-D3334E74A1E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EEB1F690-65A1-45E7-93D9-D3334E74A1E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EEB1F690-65A1-45E7-93D9-D3334E74A1E8}" type="slidenum">
              <a:rPr lang="el-GR" smtClean="0"/>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E1C93F4C-042C-4D23-B02E-7B4192FC7560}" type="datetimeFigureOut">
              <a:rPr lang="el-GR" smtClean="0"/>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EEB1F690-65A1-45E7-93D9-D3334E74A1E8}" type="slidenum">
              <a:rPr lang="el-GR" smtClean="0"/>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1C93F4C-042C-4D23-B02E-7B4192FC7560}" type="datetimeFigureOut">
              <a:rPr lang="el-GR" smtClean="0"/>
              <a:t>24/4/2017</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EB1F690-65A1-45E7-93D9-D3334E74A1E8}" type="slidenum">
              <a:rPr lang="el-GR" smtClean="0"/>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Θέση εικόνας" descr="lionel-messi-barcelona-celtic-champions-league_1qfx5c28fl33u18x5tg5m8enm8.jpg"/>
          <p:cNvPicPr>
            <a:picLocks noGrp="1" noChangeAspect="1"/>
          </p:cNvPicPr>
          <p:nvPr>
            <p:ph type="pic" idx="1"/>
          </p:nvPr>
        </p:nvPicPr>
        <p:blipFill>
          <a:blip r:embed="rId2" cstate="print"/>
          <a:srcRect l="2319" r="2319"/>
          <a:stretch>
            <a:fillRect/>
          </a:stretch>
        </p:blipFill>
        <p:spPr>
          <a:xfrm>
            <a:off x="0" y="0"/>
            <a:ext cx="9144000" cy="4274234"/>
          </a:xfrm>
        </p:spPr>
      </p:pic>
      <p:sp>
        <p:nvSpPr>
          <p:cNvPr id="2" name="1 - Τίτλος"/>
          <p:cNvSpPr>
            <a:spLocks noGrp="1"/>
          </p:cNvSpPr>
          <p:nvPr>
            <p:ph type="title"/>
          </p:nvPr>
        </p:nvSpPr>
        <p:spPr>
          <a:xfrm>
            <a:off x="0" y="4509120"/>
            <a:ext cx="6248400" cy="1006928"/>
          </a:xfrm>
        </p:spPr>
        <p:txBody>
          <a:bodyPr>
            <a:normAutofit fontScale="90000"/>
          </a:bodyPr>
          <a:lstStyle/>
          <a:p>
            <a:r>
              <a:rPr lang="en-US" dirty="0" smtClean="0"/>
              <a:t>                       </a:t>
            </a:r>
            <a:r>
              <a:rPr lang="en-US" sz="6600" dirty="0" smtClean="0"/>
              <a:t>LEO MESSI </a:t>
            </a:r>
            <a:endParaRPr lang="el-GR" sz="6600" dirty="0"/>
          </a:p>
        </p:txBody>
      </p:sp>
      <p:sp>
        <p:nvSpPr>
          <p:cNvPr id="3" name="2 - Υπότιτλος"/>
          <p:cNvSpPr>
            <a:spLocks noGrp="1"/>
          </p:cNvSpPr>
          <p:nvPr>
            <p:ph type="body" sz="half" idx="2"/>
          </p:nvPr>
        </p:nvSpPr>
        <p:spPr/>
        <p:txBody>
          <a:bodyPr>
            <a:noAutofit/>
          </a:bodyPr>
          <a:lstStyle/>
          <a:p>
            <a:r>
              <a:rPr lang="en-US" sz="1800" b="1" i="1" u="sng" dirty="0" smtClean="0"/>
              <a:t>ANTONY THEODOROPOULOS</a:t>
            </a:r>
          </a:p>
          <a:p>
            <a:r>
              <a:rPr lang="en-US" sz="1800" b="1" i="1" u="sng" dirty="0" smtClean="0"/>
              <a:t>ANSTASIA PANTELIOY</a:t>
            </a:r>
          </a:p>
          <a:p>
            <a:r>
              <a:rPr lang="en-US" sz="1800" b="1" i="1" u="sng" dirty="0" smtClean="0"/>
              <a:t>BASO ANASTASINH</a:t>
            </a:r>
            <a:endParaRPr lang="el-GR" sz="1800" b="1" i="1" u="sng" dirty="0"/>
          </a:p>
        </p:txBody>
      </p:sp>
      <p:sp>
        <p:nvSpPr>
          <p:cNvPr id="24578" name="AutoShape 2" descr="Αποτέλεσμα εικόνας για FOTO MESSI"/>
          <p:cNvSpPr>
            <a:spLocks noChangeAspect="1" noChangeArrowheads="1"/>
          </p:cNvSpPr>
          <p:nvPr/>
        </p:nvSpPr>
        <p:spPr bwMode="auto">
          <a:xfrm>
            <a:off x="155575" y="-1965325"/>
            <a:ext cx="5905500" cy="40957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4580" name="AutoShape 4" descr="Αποτέλεσμα εικόνας για FOTO MESSI"/>
          <p:cNvSpPr>
            <a:spLocks noChangeAspect="1" noChangeArrowheads="1"/>
          </p:cNvSpPr>
          <p:nvPr/>
        </p:nvSpPr>
        <p:spPr bwMode="auto">
          <a:xfrm>
            <a:off x="155575" y="-1965325"/>
            <a:ext cx="5905500" cy="40957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t>
            </a:r>
            <a:br>
              <a:rPr lang="en-US" dirty="0" smtClean="0"/>
            </a:br>
            <a:r>
              <a:rPr lang="en-US" dirty="0" smtClean="0"/>
              <a:t>                               resume</a:t>
            </a:r>
            <a:r>
              <a:rPr lang="en-US" dirty="0" smtClean="0"/>
              <a:t/>
            </a:r>
            <a:br>
              <a:rPr lang="en-US" dirty="0" smtClean="0"/>
            </a:br>
            <a:endParaRPr lang="el-GR" dirty="0"/>
          </a:p>
        </p:txBody>
      </p:sp>
      <p:sp>
        <p:nvSpPr>
          <p:cNvPr id="3" name="2 - Θέση περιεχομένου"/>
          <p:cNvSpPr>
            <a:spLocks noGrp="1"/>
          </p:cNvSpPr>
          <p:nvPr>
            <p:ph idx="1"/>
          </p:nvPr>
        </p:nvSpPr>
        <p:spPr/>
        <p:txBody>
          <a:bodyPr>
            <a:normAutofit/>
          </a:bodyPr>
          <a:lstStyle/>
          <a:p>
            <a:endParaRPr lang="en-US" dirty="0" smtClean="0"/>
          </a:p>
          <a:p>
            <a:r>
              <a:rPr lang="en-US" sz="2400" b="1" dirty="0" smtClean="0"/>
              <a:t>Lionel Andres </a:t>
            </a:r>
            <a:r>
              <a:rPr lang="en-US" sz="2400" b="1" dirty="0" err="1" smtClean="0"/>
              <a:t>Messi</a:t>
            </a:r>
            <a:r>
              <a:rPr lang="en-US" sz="2400" b="1" dirty="0" smtClean="0"/>
              <a:t> </a:t>
            </a:r>
            <a:r>
              <a:rPr lang="en-US" sz="2400" b="1" dirty="0" err="1" smtClean="0"/>
              <a:t>Kucitini</a:t>
            </a:r>
            <a:r>
              <a:rPr lang="en-US" sz="2400" b="1" dirty="0" smtClean="0"/>
              <a:t>, also known as Leo </a:t>
            </a:r>
            <a:r>
              <a:rPr lang="en-US" sz="2400" b="1" dirty="0" err="1" smtClean="0"/>
              <a:t>Messi</a:t>
            </a:r>
            <a:r>
              <a:rPr lang="en-US" sz="2400" b="1" dirty="0" smtClean="0"/>
              <a:t>, born June 24, 1987 in Argentina's Argentine, is an Argentine international who strikes for the striker on behalf of Barcelona and Argentina.</a:t>
            </a:r>
          </a:p>
          <a:p>
            <a:r>
              <a:rPr lang="en-US" sz="2400" b="1" dirty="0" smtClean="0"/>
              <a:t>Thanks to his performance, </a:t>
            </a:r>
            <a:r>
              <a:rPr lang="en-US" sz="2400" b="1" dirty="0" err="1" smtClean="0"/>
              <a:t>Messi</a:t>
            </a:r>
            <a:r>
              <a:rPr lang="en-US" sz="2400" b="1" dirty="0" smtClean="0"/>
              <a:t> has become the world's first best player in the first decade of the 21st century by World Soccer magazine and the first ever player in the history of the Champions League for the past 20 years by UEFA.</a:t>
            </a:r>
            <a:endParaRPr lang="en-US" sz="2400" b="1" dirty="0" smtClean="0"/>
          </a:p>
          <a:p>
            <a:endParaRPr lang="en-US" sz="2600" b="1" i="1"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t>
            </a:r>
            <a:br>
              <a:rPr lang="en-US" dirty="0" smtClean="0"/>
            </a:br>
            <a:r>
              <a:rPr lang="en-US" dirty="0" smtClean="0"/>
              <a:t>           EARLY LIFE</a:t>
            </a:r>
            <a:r>
              <a:rPr lang="en-US" dirty="0" smtClean="0"/>
              <a:t/>
            </a:r>
            <a:br>
              <a:rPr lang="en-US" dirty="0" smtClean="0"/>
            </a:br>
            <a:endParaRPr lang="el-GR" dirty="0"/>
          </a:p>
        </p:txBody>
      </p:sp>
      <p:sp>
        <p:nvSpPr>
          <p:cNvPr id="3" name="2 - Θέση περιεχομένου"/>
          <p:cNvSpPr>
            <a:spLocks noGrp="1"/>
          </p:cNvSpPr>
          <p:nvPr>
            <p:ph idx="1"/>
          </p:nvPr>
        </p:nvSpPr>
        <p:spPr>
          <a:xfrm>
            <a:off x="304800" y="1554162"/>
            <a:ext cx="8686800" cy="4611142"/>
          </a:xfrm>
        </p:spPr>
        <p:txBody>
          <a:bodyPr>
            <a:normAutofit fontScale="92500" lnSpcReduction="20000"/>
          </a:bodyPr>
          <a:lstStyle/>
          <a:p>
            <a:endParaRPr lang="en-US" dirty="0" smtClean="0"/>
          </a:p>
          <a:p>
            <a:r>
              <a:rPr lang="en-US" sz="1700" b="1" dirty="0" smtClean="0">
                <a:solidFill>
                  <a:schemeClr val="tx1"/>
                </a:solidFill>
              </a:rPr>
              <a:t>Poverty gave him an edge .</a:t>
            </a:r>
            <a:endParaRPr lang="en-US" sz="1700" b="1" dirty="0" smtClean="0">
              <a:solidFill>
                <a:schemeClr val="tx1"/>
              </a:solidFill>
            </a:endParaRPr>
          </a:p>
          <a:p>
            <a:r>
              <a:rPr lang="en-US" sz="1700" b="1" dirty="0" smtClean="0">
                <a:solidFill>
                  <a:schemeClr val="tx1"/>
                </a:solidFill>
              </a:rPr>
              <a:t>He </a:t>
            </a:r>
            <a:r>
              <a:rPr lang="en-US" sz="1700" b="1" dirty="0" smtClean="0">
                <a:solidFill>
                  <a:schemeClr val="tx1"/>
                </a:solidFill>
              </a:rPr>
              <a:t>even knew from a very young age that he was injecting himself with his own injections, withstanding the pressure and tempering the difficulties. He improved his football talent not so much by personal ambition but by the need to cope with financial poverty: only if there was a team that would pay him the cost of his treatment he could </a:t>
            </a:r>
            <a:r>
              <a:rPr lang="en-US" sz="1700" b="1" dirty="0" smtClean="0">
                <a:solidFill>
                  <a:schemeClr val="tx1"/>
                </a:solidFill>
              </a:rPr>
              <a:t>survive</a:t>
            </a:r>
          </a:p>
          <a:p>
            <a:endParaRPr lang="en-US" sz="1700" b="1" dirty="0" smtClean="0"/>
          </a:p>
          <a:p>
            <a:r>
              <a:rPr lang="en-US" sz="1700" b="1" dirty="0" smtClean="0"/>
              <a:t>Poverty also teaches the secrets of leniency and responsibility: unlike the other narcissists of the ball, he knew he was the best to live and not to be promoted. Thanks to his health problem, he turned into a charismatic player and an early professional who managed to turn into a virtue of every kind of difficulty</a:t>
            </a:r>
            <a:r>
              <a:rPr lang="en-US" sz="1700" b="1" dirty="0" smtClean="0"/>
              <a:t>.</a:t>
            </a:r>
          </a:p>
          <a:p>
            <a:endParaRPr lang="en-US" sz="1700" b="1" dirty="0" smtClean="0"/>
          </a:p>
          <a:p>
            <a:r>
              <a:rPr lang="en-US" sz="1700" b="1" dirty="0" smtClean="0"/>
              <a:t>He says that he does not do his backs with his teammates and is always generous: why would another big name lose the chance to hat-trick by allowing his teammate to shoot a penalty like he did with </a:t>
            </a:r>
            <a:r>
              <a:rPr lang="en-US" sz="1700" b="1" dirty="0" err="1" smtClean="0"/>
              <a:t>Neimar</a:t>
            </a:r>
            <a:r>
              <a:rPr lang="en-US" sz="1700" b="1" dirty="0" smtClean="0"/>
              <a:t> in the match against Cordoba? Six were the words his father had taught him: "Acquaintance, integrity, perseverance, self-discipline and irresistible spirit" - and he still believes in them</a:t>
            </a:r>
            <a:r>
              <a:rPr lang="en-US" sz="1700" b="1" dirty="0" smtClean="0"/>
              <a:t>.</a:t>
            </a:r>
            <a:r>
              <a:rPr lang="en-US" sz="1700" b="1" dirty="0" smtClean="0"/>
              <a:t> "</a:t>
            </a:r>
            <a:r>
              <a:rPr lang="en-US" sz="1700" b="1" dirty="0" err="1" smtClean="0"/>
              <a:t>Fyllos</a:t>
            </a:r>
            <a:r>
              <a:rPr lang="en-US" sz="1700" b="1" dirty="0" smtClean="0"/>
              <a:t>," as lonely or arrogant as it may seem, like a boy who has never enjoyed childhood or teenage age, does not play dirty and has a high organizational spirit. It is no coincidence that it rarely can work outside of a team's overall system: apart from authentic </a:t>
            </a:r>
            <a:r>
              <a:rPr lang="en-US" sz="1700" b="1" dirty="0" err="1" smtClean="0"/>
              <a:t>googles</a:t>
            </a:r>
            <a:r>
              <a:rPr lang="en-US" sz="1700" b="1" dirty="0" smtClean="0"/>
              <a:t>, it remains a warm organizer and co-driver of the collective effort.</a:t>
            </a:r>
            <a:endParaRPr lang="en-US" sz="1700" b="1" dirty="0" smtClean="0"/>
          </a:p>
          <a:p>
            <a:endParaRPr lang="en-US" sz="1700" b="1" dirty="0" smtClean="0"/>
          </a:p>
          <a:p>
            <a:endParaRPr lang="en-US" sz="1700" b="1" dirty="0" smtClean="0"/>
          </a:p>
          <a:p>
            <a:endParaRPr lang="en-US" sz="1800" b="1" dirty="0" smtClean="0"/>
          </a:p>
          <a:p>
            <a:endParaRPr lang="en-US" sz="1900" b="1" dirty="0" smtClean="0">
              <a:solidFill>
                <a:schemeClr val="tx1"/>
              </a:solidFill>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SUCCESS</a:t>
            </a:r>
            <a:endParaRPr lang="el-GR" dirty="0"/>
          </a:p>
        </p:txBody>
      </p:sp>
      <p:sp>
        <p:nvSpPr>
          <p:cNvPr id="3" name="2 - Θέση περιεχομένου"/>
          <p:cNvSpPr>
            <a:spLocks noGrp="1"/>
          </p:cNvSpPr>
          <p:nvPr>
            <p:ph idx="1"/>
          </p:nvPr>
        </p:nvSpPr>
        <p:spPr/>
        <p:txBody>
          <a:bodyPr/>
          <a:lstStyle/>
          <a:p>
            <a:r>
              <a:rPr lang="en-US" sz="2800" b="1" dirty="0" smtClean="0"/>
              <a:t>Having received 5 times the title of the top player of the year in the world by FIFA (consecutive 2009 to 2012 and 2015),  another 2 extra for UEFA Europe (2009 and 2015), (Brazil 2014) and </a:t>
            </a:r>
            <a:r>
              <a:rPr lang="en-US" sz="2800" b="1" dirty="0" err="1" smtClean="0"/>
              <a:t>Copa</a:t>
            </a:r>
            <a:r>
              <a:rPr lang="en-US" sz="2800" b="1" dirty="0" smtClean="0"/>
              <a:t> America (Chile 2015), </a:t>
            </a:r>
            <a:r>
              <a:rPr lang="en-US" sz="2800" b="1" dirty="0" err="1" smtClean="0"/>
              <a:t>Messi</a:t>
            </a:r>
            <a:r>
              <a:rPr lang="en-US" sz="2800" b="1" dirty="0" smtClean="0"/>
              <a:t> is the football player with the most individual distinctions in the history of the sport.</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t>
            </a:r>
            <a:br>
              <a:rPr lang="en-US" dirty="0" smtClean="0"/>
            </a:br>
            <a:r>
              <a:rPr lang="en-US" dirty="0" smtClean="0"/>
              <a:t>                              GOLD </a:t>
            </a:r>
            <a:r>
              <a:rPr lang="en-US" dirty="0" smtClean="0"/>
              <a:t>BALL</a:t>
            </a:r>
            <a:br>
              <a:rPr lang="en-US" dirty="0" smtClean="0"/>
            </a:br>
            <a:endParaRPr lang="el-GR" dirty="0"/>
          </a:p>
        </p:txBody>
      </p:sp>
      <p:pic>
        <p:nvPicPr>
          <p:cNvPr id="4" name="3 - Θέση περιεχομένου" descr="images.jpg"/>
          <p:cNvPicPr>
            <a:picLocks noGrp="1" noChangeAspect="1"/>
          </p:cNvPicPr>
          <p:nvPr>
            <p:ph idx="1"/>
          </p:nvPr>
        </p:nvPicPr>
        <p:blipFill>
          <a:blip r:embed="rId2" cstate="print"/>
          <a:stretch>
            <a:fillRect/>
          </a:stretch>
        </p:blipFill>
        <p:spPr>
          <a:xfrm>
            <a:off x="0" y="1412776"/>
            <a:ext cx="9144000" cy="5445224"/>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TotalTime>
  <Words>436</Words>
  <Application>Microsoft Office PowerPoint</Application>
  <PresentationFormat>Προβολή στην οθόνη (4:3)</PresentationFormat>
  <Paragraphs>22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Διαστημικό</vt:lpstr>
      <vt:lpstr>                       LEO MESSI </vt:lpstr>
      <vt:lpstr>                                                    resume </vt:lpstr>
      <vt:lpstr>                     EARLY LIFE </vt:lpstr>
      <vt:lpstr>                          SUCCESS</vt:lpstr>
      <vt:lpstr>                                                         GOLD BALL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 MESSI</dc:title>
  <dc:creator>user11</dc:creator>
  <cp:lastModifiedBy>user11</cp:lastModifiedBy>
  <cp:revision>12</cp:revision>
  <dcterms:created xsi:type="dcterms:W3CDTF">2017-04-24T07:57:21Z</dcterms:created>
  <dcterms:modified xsi:type="dcterms:W3CDTF">2017-04-24T09:48:34Z</dcterms:modified>
</cp:coreProperties>
</file>