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80D5D9-C415-4686-87DF-ADD1488ED2C4}" type="datetimeFigureOut">
              <a:rPr lang="tr-TR" smtClean="0"/>
              <a:pPr/>
              <a:t>20.11.2014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53E156-4E11-4450-8E02-CC3505E606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831974"/>
          </a:xfrm>
        </p:spPr>
        <p:txBody>
          <a:bodyPr/>
          <a:lstStyle/>
          <a:p>
            <a:r>
              <a:rPr lang="tr-TR" dirty="0" err="1" smtClean="0"/>
              <a:t>Music</a:t>
            </a:r>
            <a:r>
              <a:rPr lang="tr-TR" dirty="0" smtClean="0"/>
              <a:t> </a:t>
            </a:r>
            <a:r>
              <a:rPr lang="tr-TR" dirty="0" err="1" smtClean="0"/>
              <a:t>Lessons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1466102_723616024334031_15464719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428736"/>
            <a:ext cx="7200900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Music</a:t>
            </a:r>
            <a:r>
              <a:rPr lang="tr-TR" dirty="0" smtClean="0"/>
              <a:t> </a:t>
            </a:r>
            <a:r>
              <a:rPr lang="tr-TR" dirty="0" err="1" smtClean="0"/>
              <a:t>Lessons</a:t>
            </a:r>
            <a:endParaRPr lang="tr-TR" dirty="0"/>
          </a:p>
        </p:txBody>
      </p:sp>
      <p:pic>
        <p:nvPicPr>
          <p:cNvPr id="4" name="3 Resim" descr="akust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3"/>
            <a:ext cx="3071834" cy="2303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Resim" descr="bat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571613"/>
            <a:ext cx="3143272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Resim" descr="klasi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4107661"/>
            <a:ext cx="3286148" cy="2464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Concert</a:t>
            </a:r>
            <a:endParaRPr lang="tr-TR" dirty="0"/>
          </a:p>
        </p:txBody>
      </p:sp>
      <p:pic>
        <p:nvPicPr>
          <p:cNvPr id="4" name="3 Resim" descr="mansetresimak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85926"/>
            <a:ext cx="6715172" cy="41522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Concert</a:t>
            </a:r>
            <a:endParaRPr lang="tr-TR" dirty="0"/>
          </a:p>
        </p:txBody>
      </p:sp>
      <p:pic>
        <p:nvPicPr>
          <p:cNvPr id="4" name="3 İçerik Yer Tutucusu" descr="1453311_723615727667394_214724916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643050"/>
            <a:ext cx="7200900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Concert</a:t>
            </a:r>
            <a:endParaRPr lang="tr-TR" dirty="0"/>
          </a:p>
        </p:txBody>
      </p:sp>
      <p:pic>
        <p:nvPicPr>
          <p:cNvPr id="4" name="3 İçerik Yer Tutucusu" descr="1476227_723615984334035_34894044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7200900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7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Gündönümü</vt:lpstr>
      <vt:lpstr>Music Lessons</vt:lpstr>
      <vt:lpstr>Music Lessons</vt:lpstr>
      <vt:lpstr>Concert</vt:lpstr>
      <vt:lpstr>Concert</vt:lpstr>
      <vt:lpstr>Concert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ahmet</dc:creator>
  <cp:lastModifiedBy>ahmet</cp:lastModifiedBy>
  <cp:revision>5</cp:revision>
  <dcterms:created xsi:type="dcterms:W3CDTF">2014-11-20T08:49:27Z</dcterms:created>
  <dcterms:modified xsi:type="dcterms:W3CDTF">2014-11-20T12:13:43Z</dcterms:modified>
</cp:coreProperties>
</file>