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6D013-9980-4C16-A944-448B5DED4259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2BAE-2FAB-4395-9A2F-FE90EBE74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D48C-BCD5-4AA0-B3F5-0A4552C16CC1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59E00-BF5C-4294-B19F-DD01CF1DB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9B81-87B9-49FB-99FC-D63D37874AAD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D367-35DA-4DC5-B6D1-A8CF0AD1A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6F825-2917-4C8E-AF35-39BC988D78E5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EE58-0572-42E4-B77F-A593B24EE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8B3A1-7DD9-40C3-A997-DAE9E798F2DC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1F56E-F3D5-4E50-B646-266B6EA51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645E4-B74A-4D53-BFAF-E764845078A9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EAD6A-2D4C-4EDA-9E6B-DD7478C0C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9F3D1-B735-4525-A768-1A7EE08E5B62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C114-C975-4850-B234-E70551E17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759A1-36FC-49B1-9055-49558555F9A3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2D848-C55A-4615-ADF4-7E500CA37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D2579D-5C7B-4254-BE7D-5721D34F5280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55A6-B5E0-4C3A-92A5-8376F3BBA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82B71-E400-4FD7-8BDF-52B2A896C011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91B16-0A3E-4E44-BF3E-A6FC125C3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6B5C9-B38F-4C33-8BFD-2E694AD250C9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85338-89F5-4EA8-8874-613A7D175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C9AB3F9-2FCB-4CC7-B9EE-8D0386448DE3}" type="datetimeFigureOut">
              <a:rPr lang="en-US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074268C-D740-49C5-8F72-79C2410789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8375" y="119895"/>
            <a:ext cx="73660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London</a:t>
            </a:r>
          </a:p>
        </p:txBody>
      </p:sp>
      <p:pic>
        <p:nvPicPr>
          <p:cNvPr id="1331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905000"/>
            <a:ext cx="85248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8375" y="119895"/>
            <a:ext cx="7366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London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55625" y="1714500"/>
            <a:ext cx="777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London 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je najveći grad u Britaniji.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25" y="2876550"/>
            <a:ext cx="7778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2400" dirty="0" smtClean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U Londonu živi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8,000,000</a:t>
            </a:r>
            <a:r>
              <a:rPr lang="hr-HR" sz="2400" dirty="0" smtClean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 ljudi.</a:t>
            </a:r>
            <a:endParaRPr lang="en-US" sz="2400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55625" y="4251325"/>
            <a:ext cx="777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London 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 je bio prvi grad na svijetu koji je imao podzemnu željeznicu pod nazivom </a:t>
            </a:r>
            <a:r>
              <a:rPr lang="en-US" altLang="en-US" sz="2400" dirty="0" smtClean="0">
                <a:solidFill>
                  <a:srgbClr val="0000FF"/>
                </a:solidFill>
                <a:latin typeface="Comic Sans MS" pitchFamily="66" charset="0"/>
              </a:rPr>
              <a:t>‘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tube</a:t>
            </a:r>
            <a:r>
              <a:rPr lang="en-US" altLang="en-US" sz="2400" dirty="0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55625" y="5613009"/>
            <a:ext cx="777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Mnogo ljudi posjećuje London kako bi vidjeli sva slavna mjesta u gradu. 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75" y="119895"/>
            <a:ext cx="73660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Parlament</a:t>
            </a:r>
            <a:endParaRPr lang="en-GB" sz="5000" b="1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981075"/>
            <a:ext cx="81756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3250" y="3841750"/>
            <a:ext cx="81756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800" dirty="0" smtClean="0">
                <a:solidFill>
                  <a:srgbClr val="0000FF"/>
                </a:solidFill>
                <a:latin typeface="Comic Sans MS" pitchFamily="66" charset="0"/>
              </a:rPr>
              <a:t>Na ovom se mjestu donose svi britanski zakoni</a:t>
            </a: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800" dirty="0" smtClean="0">
                <a:solidFill>
                  <a:srgbClr val="0000FF"/>
                </a:solidFill>
                <a:latin typeface="Comic Sans MS" pitchFamily="66" charset="0"/>
              </a:rPr>
              <a:t>Postoje tri glavna tornja</a:t>
            </a: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800" dirty="0" smtClean="0">
                <a:solidFill>
                  <a:srgbClr val="0000FF"/>
                </a:solidFill>
                <a:latin typeface="Comic Sans MS" pitchFamily="66" charset="0"/>
              </a:rPr>
              <a:t>U Parlamentu postoji 1000 prostorija</a:t>
            </a: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75" y="119895"/>
            <a:ext cx="7366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Big Ben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430338"/>
            <a:ext cx="248761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90875" y="2381250"/>
            <a:ext cx="533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oranj je dovršen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1858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 godine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Kazaljka za sate duga je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2.7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met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ara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dok je kazaljka za minute duga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4.3 </a:t>
            </a:r>
            <a:r>
              <a:rPr lang="en-US" sz="2400" dirty="0" err="1" smtClean="0">
                <a:solidFill>
                  <a:srgbClr val="0000FF"/>
                </a:solidFill>
                <a:latin typeface="Comic Sans MS" pitchFamily="66" charset="0"/>
              </a:rPr>
              <a:t>metr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a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Big Ben dio je Parlamenta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75" y="119895"/>
            <a:ext cx="736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Buckingham</a:t>
            </a:r>
            <a:r>
              <a:rPr lang="hr-HR" sz="48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ska </a:t>
            </a:r>
            <a:r>
              <a:rPr lang="en-GB" sz="48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pal</a:t>
            </a:r>
            <a:r>
              <a:rPr lang="hr-HR" sz="48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ača</a:t>
            </a:r>
            <a:endParaRPr lang="en-GB" sz="4800" b="1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0" y="1042988"/>
            <a:ext cx="62706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7375" y="3762375"/>
            <a:ext cx="7905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Kraljevska obitelj živi u Buckinghamskoj palači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Buckingham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ska palača ima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775 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soba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Buckinghamska palača ima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1514 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vrata i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760</a:t>
            </a: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 prozora</a:t>
            </a:r>
          </a:p>
          <a:p>
            <a:pPr marL="285750" indent="-285750"/>
            <a:endParaRPr lang="hr-H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0000FF"/>
                </a:solidFill>
                <a:latin typeface="Comic Sans MS" pitchFamily="66" charset="0"/>
              </a:rPr>
              <a:t>Iznad Buckinghamske palače uvijek vijori zastava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375" y="119895"/>
            <a:ext cx="7366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London</a:t>
            </a:r>
            <a:r>
              <a:rPr lang="hr-HR" sz="66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SKI</a:t>
            </a:r>
            <a:r>
              <a:rPr lang="en-GB" sz="66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hr-HR" sz="66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KOTAČ</a:t>
            </a:r>
            <a:endParaRPr lang="en-GB" sz="6600" b="1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27138"/>
            <a:ext cx="51752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000" y="3889375"/>
            <a:ext cx="8112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Pomoću Londonskog kotača možemo vidjeti čitav London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Postoje 32 kabine na Londonskom kotaču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Potrebno je 30 minuta kako bi se kotač potpuno okrenuo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Svake godine 3,5 milijuna ljudi posjeti Londonski kotač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75" y="119895"/>
            <a:ext cx="7366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tower bridge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227138"/>
            <a:ext cx="45878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8375" y="3603625"/>
            <a:ext cx="736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Stoji iznad rijeke Temze od 1894.godine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Srednji dio mosta podiže se kako bi propustio brodove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 Rijeka Temza druga je najduža rijeka u Britaniji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7375" y="4009292"/>
            <a:ext cx="7747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London</a:t>
            </a: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 je bio prvi grad koji je dobio podzemnu željeznicu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Otvorena je 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1863.</a:t>
            </a: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 godine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Postoji 11 različitih željezničkih linija koje voze ispod Londona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FF"/>
                </a:solidFill>
                <a:latin typeface="Comic Sans MS" pitchFamily="66" charset="0"/>
              </a:rPr>
              <a:t>Postoji 270 stanica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613" y="1227138"/>
            <a:ext cx="4043362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68375" y="119895"/>
            <a:ext cx="7366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Tube </a:t>
            </a:r>
            <a:r>
              <a:rPr lang="hr-HR" sz="66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hr-HR" sz="66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VLAKOVI</a:t>
            </a:r>
            <a:endParaRPr lang="en-GB" sz="6600" b="1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213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Kemp</dc:creator>
  <cp:lastModifiedBy>Mirela</cp:lastModifiedBy>
  <cp:revision>7</cp:revision>
  <dcterms:created xsi:type="dcterms:W3CDTF">2012-05-26T17:22:29Z</dcterms:created>
  <dcterms:modified xsi:type="dcterms:W3CDTF">2015-05-22T16:03:39Z</dcterms:modified>
</cp:coreProperties>
</file>