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62" r:id="rId4"/>
    <p:sldId id="259" r:id="rId5"/>
    <p:sldId id="263" r:id="rId6"/>
    <p:sldId id="266" r:id="rId7"/>
    <p:sldId id="265" r:id="rId8"/>
    <p:sldId id="267" r:id="rId9"/>
    <p:sldId id="258" r:id="rId10"/>
    <p:sldId id="260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>
      <p:cViewPr varScale="1">
        <p:scale>
          <a:sx n="88" d="100"/>
          <a:sy n="88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7" y="3550128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5" y="3550128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7C54-4FAA-4B8E-9C73-59C8B85FC517}" type="datetimeFigureOut">
              <a:rPr lang="en-GB" smtClean="0"/>
              <a:pPr/>
              <a:t>22/11/2014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49BFEB-7158-4EAA-B813-D857C3CDE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7C54-4FAA-4B8E-9C73-59C8B85FC517}" type="datetimeFigureOut">
              <a:rPr lang="en-GB" smtClean="0"/>
              <a:pPr/>
              <a:t>22/11/2014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BFEB-7158-4EAA-B813-D857C3CDE4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7C54-4FAA-4B8E-9C73-59C8B85FC517}" type="datetimeFigureOut">
              <a:rPr lang="en-GB" smtClean="0"/>
              <a:pPr/>
              <a:t>22/11/2014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BFEB-7158-4EAA-B813-D857C3CDE4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3D7C54-4FAA-4B8E-9C73-59C8B85FC517}" type="datetimeFigureOut">
              <a:rPr lang="en-GB" smtClean="0"/>
              <a:pPr/>
              <a:t>22/11/2014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49BFEB-7158-4EAA-B813-D857C3CDE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7C54-4FAA-4B8E-9C73-59C8B85FC517}" type="datetimeFigureOut">
              <a:rPr lang="en-GB" smtClean="0"/>
              <a:pPr/>
              <a:t>22/11/2014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BFEB-7158-4EAA-B813-D857C3CDE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4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7C54-4FAA-4B8E-9C73-59C8B85FC517}" type="datetimeFigureOut">
              <a:rPr lang="en-GB" smtClean="0"/>
              <a:pPr/>
              <a:t>22/11/2014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BFEB-7158-4EAA-B813-D857C3CDE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BFEB-7158-4EAA-B813-D857C3CDE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7C54-4FAA-4B8E-9C73-59C8B85FC517}" type="datetimeFigureOut">
              <a:rPr lang="en-GB" smtClean="0"/>
              <a:pPr/>
              <a:t>22/11/2014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2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7C54-4FAA-4B8E-9C73-59C8B85FC517}" type="datetimeFigureOut">
              <a:rPr lang="en-GB" smtClean="0"/>
              <a:pPr/>
              <a:t>22/11/2014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BFEB-7158-4EAA-B813-D857C3CDE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7C54-4FAA-4B8E-9C73-59C8B85FC517}" type="datetimeFigureOut">
              <a:rPr lang="en-GB" smtClean="0"/>
              <a:pPr/>
              <a:t>22/11/2014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BFEB-7158-4EAA-B813-D857C3CDE4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3D7C54-4FAA-4B8E-9C73-59C8B85FC517}" type="datetimeFigureOut">
              <a:rPr lang="en-GB" smtClean="0"/>
              <a:pPr/>
              <a:t>22/11/2014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49BFEB-7158-4EAA-B813-D857C3CDE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7C54-4FAA-4B8E-9C73-59C8B85FC517}" type="datetimeFigureOut">
              <a:rPr lang="en-GB" smtClean="0"/>
              <a:pPr/>
              <a:t>22/11/2014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49BFEB-7158-4EAA-B813-D857C3CDE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2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3D7C54-4FAA-4B8E-9C73-59C8B85FC517}" type="datetimeFigureOut">
              <a:rPr lang="en-GB" smtClean="0"/>
              <a:pPr/>
              <a:t>22/11/2014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49BFEB-7158-4EAA-B813-D857C3CDE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.uk/url?sa=i&amp;rct=j&amp;q=&amp;esrc=s&amp;source=images&amp;cd=&amp;cad=rja&amp;uact=8&amp;ved=0CAcQjRw&amp;url=http%3A%2F%2Fwww.lockerleyprimary.co.uk%2Frecorder-club%2F&amp;ei=vd5wVJz_C7WLsQTojIL4DA&amp;bvm=bv.80185997,d.cWc&amp;psig=AFQjCNFvL4RyR3lIahTdPmFEzqZI8EHoZg&amp;ust=141676958840858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64904"/>
            <a:ext cx="8305800" cy="648072"/>
          </a:xfrm>
        </p:spPr>
        <p:txBody>
          <a:bodyPr/>
          <a:lstStyle/>
          <a:p>
            <a:r>
              <a:rPr lang="en-GB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 the children of year 3</a:t>
            </a:r>
            <a:endParaRPr lang="en-GB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48682"/>
            <a:ext cx="8305800" cy="1656184"/>
          </a:xfrm>
        </p:spPr>
        <p:txBody>
          <a:bodyPr>
            <a:prstTxWarp prst="textInflat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ross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spc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Music at </a:t>
            </a:r>
            <a:r>
              <a:rPr lang="en-GB" b="1" spc="0" dirty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GB" b="1" spc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ayleigh Primary school</a:t>
            </a:r>
            <a:endParaRPr lang="en-GB" b="1" spc="0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27252"/>
            <a:ext cx="4392488" cy="29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9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Children in 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Years 4, 5 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and 6 practise 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once a week.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We play woodwind, 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brass and 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percussion 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instruments.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THE ORCHESTRA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Picture 5" descr="H:\10-06-2014\DSC00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2" y="963024"/>
            <a:ext cx="3620428" cy="2715322"/>
          </a:xfrm>
          <a:prstGeom prst="rect">
            <a:avLst/>
          </a:prstGeom>
          <a:noFill/>
        </p:spPr>
      </p:pic>
      <p:pic>
        <p:nvPicPr>
          <p:cNvPr id="1026" name="Picture 2" descr="C:\Users\Owner\Pictures\record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3" y="3840021"/>
            <a:ext cx="361555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5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THE CHOIR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H:\Rayleigh lights\raylight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5"/>
            <a:ext cx="4104456" cy="2736304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067944" y="476674"/>
            <a:ext cx="4824536" cy="2835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Children in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Years 4, 5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and 6 practise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once a week.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10"/>
            <a:ext cx="43204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861048"/>
            <a:ext cx="324036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b="1" dirty="0" smtClean="0">
                <a:latin typeface="Comic Sans MS" panose="030F0702030302020204" pitchFamily="66" charset="0"/>
              </a:rPr>
              <a:t>We have about 50 members and we make a lot of noise!</a:t>
            </a:r>
            <a:endParaRPr lang="en-GB" sz="33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849" y="764704"/>
            <a:ext cx="2952007" cy="55446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Children in 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Years 1, 2 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and 3 practise </a:t>
            </a:r>
            <a:endParaRPr lang="en-GB" sz="3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Comic Sans MS" pitchFamily="66" charset="0"/>
              </a:rPr>
              <a:t>t</a:t>
            </a:r>
            <a:r>
              <a:rPr lang="en-GB" sz="3600" dirty="0" smtClean="0">
                <a:latin typeface="Comic Sans MS" pitchFamily="66" charset="0"/>
              </a:rPr>
              <a:t>he recorder</a:t>
            </a:r>
            <a:endParaRPr lang="en-GB" sz="3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once a </a:t>
            </a:r>
            <a:r>
              <a:rPr lang="en-GB" sz="3600" dirty="0" smtClean="0">
                <a:latin typeface="Comic Sans MS" pitchFamily="66" charset="0"/>
              </a:rPr>
              <a:t>week. We have lots of fun!</a:t>
            </a:r>
            <a:endParaRPr lang="en-GB" sz="3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THE RECORDER CLUB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" name="AutoShape 2" descr="data:image/jpeg;base64,/9j/4AAQSkZJRgABAQAAAQABAAD/2wCEAAkGBxQTEhUUExQWFRUXGBwYGBgXGBocGhgYGhcaGBccGBgcHCggGBwlHRcYITEhJSkrLi4uFx8zODMsNygtLisBCgoKDg0OGxAQGywkICQsLCwsLCwsLCwsLCwsLCwsLCwsLCwsLCwsLCwsLCwsLCwsLCwsLCwsLCwsLCwsLCwsLP/AABEIAQMAwgMBIgACEQEDEQH/xAAcAAABBQEBAQAAAAAAAAAAAAAGAAMEBQcCAQj/xABJEAABAgQDBAcEBwUGBAcAAAABAhEAAwQhBRIxBkFRYRMicYGRobEHMsHwFEJSYnLR4RUjorLxJGNzgpKTQ1NU0hYXJTM0hNP/xAAaAQACAwEBAAAAAAAAAAAAAAABAgADBAUG/8QALhEAAgIBBAECBAUFAQAAAAAAAAECEQMEEiExQRNRBRRSYRUiMoHwQnGRsdEz/9oADAMBAAIRAxEAPwAvmTGiZS1BUA4Y74r6tBzXBZmtxPGJlHKZN9THmMTyQyV5bNEqcSURGe+0lHVSfvfAxoUBPtFkvJJ4EHzj0uN/mRlj+pAtsdUoTPR0iQUuxfnYHxjYhLCeJ4AC3gIwmgOogpqtrKlSAgKyAAAlIubXJPOOhk08sqTRklqY4Mk1JfdGi1+KSpI68xKOQuT3QLYltwA4p0f5169wgJXMJLkkk7zePIfHooR/VyY8vxHJLiHH+ydX4pNnF5iyrluHdpEMR4I6TGxJRVI58pOTuTskUdKVgkWAIBPpBNg+y5JSpSjxATYjtVu7A5hrYyi6QLBdgsG3HKdewAn+sabRUIYOGbQd/wCnnHnfiOv1EMrxY2j0Om0ellghkp7vPsVA2eClZU50jow5Ewkk5fvBv6wOycA+jVAIWVMFA2uklBsSDax1EFW2WPfRac5A85fUlpGpUbA92vcBvimwPBDJpwhSiqaomYtTmyyACAdTozxnesyYcW6Uv1Oq/nsaI6fFLIm49F+qkllLhmH3j28YptsJSRSqyt3F7OmBLHaufLmqQJ0zIwIGZWhA1vFVMqJigxWsjgVEjweOvp9K5Rjkv2ZztT8QinLHtflEUx6BHqhCjqnBs1vZuuQijQkqAVlFjzSIkycXlIIHSIbfc+URcAwxH0WUro0klIcsOHDfDn7DlTmPRoI4s2/zjgzcXJ2epxqaguujNvahWJmVCSghScuo4ufC0EWwiP7EjtUf4jAjt7JCKkpSkJSLADtMGuxiGopXYf5jF2X/AM0H+j92S6sWgcrDeCSt0MDVVrGRlaGcsKPXhQQhhVoDEjUR1J0hLNj2RXmqIT3j8oqeKDlvrk0NuqLQGBvbiRmp1nl6XiXje0lPSqKJgmEhAWciXASSUgkvxEUFR7RMPWClUucoGxGXX+KLI8MWgDw9VyN0TyIvpO1OFA9Shmk/hF/44S9t8NS4+gTARuKUj1VHRx6yMVVGLVaN5sm9OiiaPHi//wDHlDZsOJfT3P1j0e0Gm+rhg7yj/tiz51eImf8ADX9RXYKqX0o6QApu4JYQRJkUhTbo9/1zxtEEe0KXuw2X3rR/+cXuxW1qayo6FVHLkjIVhQUFOxSGbIPtRRl1Lbumv3NGPRbVXD/Yt/ZtJltUM1plmO4ps3gfCChU6/AcIy3Y/FugnrQTlC+q/BSScr8tR3xoFLNB0ve/LfHC+NKWPIqXfk2aCSnj48Fbi9Es1CJ3RpmhHuh2Ul9SBoTc+AiZTVyZhKUulaWzJULgGJiz+sQ62pSlOYnKwcngN5PPh3RyHkeeoNcrhUdFyio8r9/+g/iFdJlzFdIevkS3VfUqPBhYjfDUraaSkuz/AORPdAvilZ0s1S2ZzYcEiyR4RGj3mDRqOKMZd0jyGfWyeSTj1ZNxqoRMnrWj3SQ1m3Dd2vEEx7CMbVGlRhlLc7Zs+FTTLpJTB7AeV4k4VMPunVh5WjLZe2FSlISkpAAYWO7vjwbaVTvmS/Z+scj5LLZ3o/EcKVclZ7RlvXTO70H5wb7JJajk/g+JjMsbqVTZqpiy6lXO4cA0ars8hqWT+AekTURcYqL8GqM1LEpLzZ5W6GBmq96Ceu0MCtZKCyxuH/OMjFR73woZ/Z0v7H8R/OPIlDBmpUUtYpkxamKTGFMAPvHzDiAi9lN7SsRMqZKyyhMEyX13f3RmGW34yYGJEunlGWpKCuclCOqHZ1ByslQylab25iCH2mTGk0q2JzS1ILbnSgv6wG0VUpTlEtanYBz1Qwu5JDW+EWRwY5K5Sr3F9WceErCmbjyEuZcsqDDRgpTAhKbfVe+vGI2IY/T5VzFylFS0lAScrrSFJLKt1CLnjzgUTiS5S8qkNlcFIJ+S0cUa+mUiWspAcsTqTcsVcT6wktJgSuN3/ceGbNJ06LShoBMQlaTlBz5AQSkJSdFr0BbSJasMH38oBBGTrkpUEulG9Lkl+CT3eKqqemSqSSokjKrKAbEqIUToVAKA7og4pjUtaXl50TLAHRkpJZlAvd/KApTsvlijFctX7Fr+z5aRlVMDhV1hSWK8xSZaUkvmGrxd+z0hOKy0ps9Ot0OCUKcdUkFnYA98Zdvgx9kq8uJyuaZg/gJ+EM91csotFscqalebQTFeSi0XuDbQTDMKUJCgXZzlOly/dpFFjEo/SZ4AJ/er0/EY4opy5SwpPvB7HwLiOnl0+LNG588HEhqcuJvHHhbrbrlmlJrZ6kE9EX/xE69oDwG1mNmYpQmJADFLD47yecPU2P1gfKlJf7gPhFMqnmEl0lyeHGM2DQYMdukvvZfk1ua04Jvu01w7GBHYj2okKQopWGUNRa1njkR2EzhtO+T2PCI1qg2XpChDyQTlSSSVXJSCd8SFbMUo0kSu/N+cYH8Qh7M6UfhWR+UY40ckRsqdmqf/AJEnwMcz8Cp0uehk/wCj9IX8Rh9LLF8Jn9SMLrtY2LBQ1NJ/w0/yiM427lJFWtKEJQkJTYBhdIJt2mNLwwfuZY4IT/KIz6jIp1JeTpLG8eKMH4IuIaGBZ+uTwBgnxLQwLyrlRjKCI503M+EKOukHDzEKGGL8qilx5XVfmk+bGJNNiaV6ecQNpZ4EpR+6T4XilSs0OLIu1temXRU6iH62Vgzsxff91oDf22l2QUggFXW0vutv52FhA7imIrnL6xJAsA+g4CIomEbh4PDONgSLutlonFa+kdQSMqQneBd7k9774pIky6dTZxY69sKpSLKG+GjxwPJcWiMYUKPIcrPYKPZnMbE6bmpQ8Za4F4vtgpjYjSn+9A8QR8YD6AGO3e0hlVK5cgISoE5l5QSVEuWPzvgOmVK/ezqzm7ve8SMYkqVUzj/eL/mMdUlCpX1STuilui+MbLXZXaSbSzAzKQWzhQc3uSCd941YbQ05Skmah9/V3WYadsZrS4HlDqDcSd53wWbHy5RMwTcuWxAVa5/QCFhJSsacXGgXxCZmmKIuCbdm6G0yFEPlLcWLRpSUU4+rTjtWDD9ZXSBTTEBUsKKVMEkal2byjq49dSUVE4mX4YnJzcvd9BLQpIQn8Kf5YkKflHElQZnFm7rR6tY0jAdMbnzsiSpRAADnsFzGC437V6ubNWJSkokuQlkgqKdHJPHXvjR/a5iZlYdNy2KyJdjdla9lgRHznECgiq6+ZMPSqWpZJuVH8o1HYvG1TE5JhBLdUgbhujHKeYMjHujStiUOUlOg1iqc2izYpJhZipsYGpH1u2CPFTYwO02qotMSHwk8D898KKldZNc9Q+Eew1lm1ktdMqSU5j727hFbtnNJpVkcPWCPHpTyX3pv8DAti6s9MtP3T5Rmgq4NUnu5M4w9GZTHjBJI2ezAFJ7jFBhcr976QcYPWhAdVhxtDZG10W4YRfZNwjYxRQSspA4a9kA2JyChUxBDFKtI1qfiZQmWEuy7uAVHuA074D9uJaOnQG6y5YKuJuwinHN7uS/LiW3gATHkdzEsSOEcPG45oot9kpmWtpjwnI/mEFFPhWHtoFP95ZtlKrF7HQPo4ibQUtChaShCSoKSp+sW65CGKj1fdB5vzjL81F8Uy/5eVWRqySUVM0K1zqPiXHrBZgeRgSw7Yr9usISJucCyteSt0PYNQIXRZVPmC7Nr5XaFn0asHKCrEKBMySQG03QDbQIEtgm/VF+fZBiZ3Q0503a9vnHeDSETE51pSoqL3APrCYMjxzsGqhFwqSMr+mKOkOIqZjuEvyYmNpl0ksaIQOxI/KJCUpG4eEdD51+xzfRw/SZTK2nr8sxIBPSaq6M5k8knQeBh1eP4nMShI6QZC7plkFR++W60akWjkkRX66+kt3r2MX2wm1c6WVVPSAWYEZUuNGSLcbwDKkEdvpH0RtPSJmU8xxoCodoEZDNwTN10kcSCIR5OSyC3opKWjU2Y6D5AjW9hcOT0CZwsb+URsO2U6allKQACT9Y9xJYX3wTUWFfRUCVmzFOrcTr2xVe90NkrHEi4ubGB6mVc93xi8xZXVgcyA6j8/EXEXnPRYx7FfkP21+P6QoNjWX9SAQpPEN4wBz7CYg8CIPajWALbGWULURbMnz/rFK7NS6AaYsy1BY4+UFtHTomIzAB2eBeZKzAAXZh5CLnBqdaE5cxvpDNWrLscqdGjYCrNIlpP1bP37oC9va1BrWF8iUp77qI8xFfszii5dUpMxZKRnDEkgEFw3hDdRghmgTkkutSixufeiuGF7mWZM6cED1Z76u0wqRAUoJUSHLWG82ixr8PU2YpPPnEPD6eYVgoS+VQ9Y1K6MXFltQzgmWWSohCmAyu7voXbtiyk1bTGCCSwYkjrEkFtNQ58D2xEkSFLBJICFdUBOqWtZuy55RYIpcpsSSzX5b20e5ipadt3RqeqSjtTCvb3GwSqXLAVoFE6BjduY4xJ2WrqT6KsCeFTkHrIuDqHygjra7oFCkEO4Ia7nxeKjZlAJmEHV1OBpy8osyYFVIz4srizS6ycmciWgH3li28pGr91u+LbCqhIzJSGCCwgSwechCg+YKfKMwe7bmdteEcqxFlZEvdeulzv7t3fBjpko0+w5s2+X2NElz4c6aBjCZsy2ZTu5A5OwiUa51JQPeOgjNkg8f6ilOy6VPhmfWpSHUoAczA1iGKrCihA62/l2c4qKhJVmJJJAdz2/pFmLC5q/BJcHWP7TT1LUJZCZShl93rcDfc8UVRWKkyVKKcyWY9547onOA3SA82DgjlexiVj+FD6FPZ2CM7cG6whs2Kqro0afIkmvIZbMYwgUlKtCC8whCEuCzm6j2AExLxGUtClBbu7vx5xSbBUAFJTrBzZEhYy3ubqZ2327oMKuqzqzAHqgAhQ1zqHPdeBDHtsrzPeBmML6sUUtUaDtDgyJrCWMqicr7nYkON2nnGc5mJHAtBkjNtolPHkMBceQpAoxFQT1iWHExn+0M81K8ifdG8b3+EGuPr/ALOskXAt27oAEzGIUCOBfu87mHxY9z5L5z2kQYMUAB7PftiXKplp0uANPy5xKQt3HG48nh+XMDjwjX6cUqop3u7BumEv6eCpsirkK45WL7tRBvhtKAhJIuoknvNh3Bh3QDY9TKNTLVLTmcOw3qSbuNwuI0OlQopFgW1AIfwiq4wdFtSmrorpCAlSwrQMfHWKHamj6EGfI6hJyrA0vvA0d28YI8TSwKt9gRxAUHioxXDZtRLEpGTMb9YswDHXwhpyiu2LGMpdeAWwaalOVTkkuln0LuSO23nBKJzs32T4uEiKyXsPPQpKlLlhr2JJZNy3V1i+l4ZlExQcgAKT+A6+HwiuGWKdWXPE5K0uilr0pHWYEDjoeDngfjBLh2HSVy80gJTNCBnSgKCFMblJUS5vApVTwAMyikOLgOxfgYNdjKgO4mLUAkAhQlhN9LWVu3QueTjyvA2CEZWmeS0BC5QP1WUr8Sz/AF8IjT5GWbKJsCcyuy5v5Rc4phCulzA9QnNusR8IY2kpRKlyl5sy1zQC97EKNmtq3jF0MsZx3FU8Uoy2sscPmO6jpu7OURqOoBqAVaPl4M4IPmTHav8A46y98hZt1jpANR1hB94+MCoaiE4r2r/IubDkxyhL72ElOvLPWCX65D9hIh6rUBMWN2VJ8zEDDJZUokjnEmvXe+uQdupZ4eEdsUvYEuWchlADhDmN0AVSzshY5Cbkta6g3ZEGlm348AIsa2apNPNzOlRQoJTfMDle43Qs5pceR4YpNbvBe+zSUEyEozBSgkpcJIDOLAkXs8Hf0cFJJ4DyL/CMe2S2kkJXLWubVC4Zykp4FwBcRreM4hkpJkxN+oSk9osYywyPdUi3LBKnEZw+bmUhOpcqPI6k/CMuxrDp0mdMTMAUM6sigesUuSMwGtmvGlbHtlcB8wuo6/0gO9oMla64oB0lpUkcjb1SYvlKrM7juBfOYUSykixJcfdhRRwTaEsyWAhlHNxjP54adMH3j6wbylZkZt5EA1ZM/tMz8XwEJufaNOOKcqZDEwgqB4sOzWJUk2c6N8T890Vk6b+9WOfqBE8ruEjd6tHQxyuKbMuSNSaQzVArUlk5jmKR18gunerhbSCnZgozAKKCpmYOpt+sCWM0x+jLJFwQfAiHaChKpEuYh9HseEZs2L1OmaMGb0+0Ge0rJzWLZXfc4+fSKRE4qyZVNm6pPAKsW7otMFxgTUmXNSyhYuX+REatwbKomWWTq24GMUsklUZLo3Y8cZJuPksJsiXIlu2ViAFbxdh2wxiVTllpysQXFtGOvdA3i+KLIyKUTe4OlolHKKIubk2v5CHq2mLCTjFplFjCEFctKbupyOFtPExZz5LqBSGNm5atfuiol0qzNSvIro0/XY5Xd2fTdBNh6XUDzHz5xvxr35OfOXNrgt9ndolE9FPLnjEvaTDlzko6JYZCszH84rZuDZwVCygSQRHVBiikHKuxGvPmIy5sTg90DZhyxyLbMsqV+jUhYYsQR3QPysDlfZ9YKpigpGYcPWIcqSOcYo5HE1ZYqQMU1cqXMLe6FW7AYkVdcZkwq4gADgz/ABJhuqwaaJiglJUCXBA3GG5cyWgkLJUpJIKRxG4ndGyGSb6Zlljgu0SsFUrpkkKCSkuCQ7Hsi7x1JmJUF2nKS4YWYjfFXR1XVXlZAUzhO8AaE6m8WmFUxmlV9JSkgnQEg+Qh1hk5bpMSWeKjtSKDYvDRMky1lGfK7DsJDRsmB4pLmywnKEgDLkIDACzNAF7JJI+ioJUlQzqDDdff26xo/wCxZYIVob3HM2gzxpq12UKfhnUjC5aC8sZPw2HhpFPjOzyptQJrkkJAB+zxAvYPducX8mWpNtRxiUIy8vtjXtdoB1bGEl3N/njCg4hQPT+4fVfsY1s9U5pbcIDMUm5ambyUYtNnMQTKstaR3v8AO6KzaGWlc9UyWtKkrYm4cFmNu6LVF1QyklKyoKiZ2ZrEue6LOmdarXvDVJTKWHSUWLEFQCtHfLqR2cIm0iUICs6xmI6pANuekWb5bdoVGG7c2TZ1QlMmatJBZPuK3W4HW8Sti6lE6QcqQkBRGV3AcPblrFbWBE0e8lSrAk2td9wiZsFK6Lppak5XVmQpwQUjS7w+KNdlefJvfBYVWF5pYmItMQD3s7v4RV0u0PV64L8G1PbBfQ/XSfl4xfGqWbKnzJRUTlWQOY1T5NDZccZ9i4s0sfCI1ZPPSrVvKifEvFrR1S5mQElgCWDt2tFFMkkHrO/OLbA3dLcx3NC10CM3yGNLiCBIVJaYxZQaYcudL3KTZrnRolYSm3f8BFPTpux+bRd4em4A+ecaoxoqbCukR1R86xxWYalRzKTu4HSHFWBT9kBI5qa/g8ZtUzVKSrMpR7VEwyhusidBBJxeSgEdLbv/AChxGMyB/wAUecC+HJBlh+fqYkFKYzfh8Zc2alqpewWydoJAuJiTyzN6wNIpklSldNJdRKi81NiSS2vy8N4fTpXMZWjHe0ScVw6SiWpSSHGgcO+mkCGCOCVJvn7CZMrn2WCJCRLATMlKU7lpiD2b4vMKp0rlmSpQHSdUkKAsqxYvwjOKugUAkgA5/dSC6u8RDmBSHSQx3ggOPiIu5KTRsCRKp5q5VNNWcqgVJDK0z6kJbclyPtAOWjVZ2IA0+YKTnyBQSSHzC7NHzdhCFKWplhJCXc2GoTc7heOpUucVKCagpykuCo7nJYix0t2iKHPwFI+mpdbLP10v+IRIQoHQgx8z0qqotlrE3+0o6ORfgRlJI4eEWGH4lW5cyaoElKShjqVKYOSA2ijxtzjO4Dn0TCj58G2WI/8AUo/1/pCg0SgDK7sI46PjDqZbCJC6NQCTa8b/AFIsqpkJaeBMPpxSaE5CSUszH4cO6J0qiIdwk23vZo6GF9KGASk7i5gShfRFIYp5E1Q90sd8TaalnD6qubGJdIZoWJbp4BntwfkS0XE2gqEaql+9k32N4rURtxRVM1bEZ5gPFKi45axTEznzGYvhmUHPiX3QaysPnTJfSBSCHKQCkgkgtx5RDqMMqpaSoyUlIDuFDg+jwWmC0U+D4vNkzEmbLRPkguqWtCCFAsCxyuCw1iV0chU8zKYZJSnUJaiCqWSbptqH0PA8orE4+k2ISx+bxNkqT1VSci1N1mOnad78NYVLkbwTgi7jl5/0i62XBVMYnT01iqpx1VHmLcLGLXZhHXWeCHjWkUlnT1pXOl3upsw5Erf4GAqdooczBBgMz+1pBNmA8HgfqgMyxb3j8Ysh0wjWGTWT3xJXNHGIGGrYHthyeu/EwMb/ACjDiVgkvp6/GO6hKVJeXKKQ7FRJPcHh7CKArJUwOVrE8f6RPxJRlZM6EBOcKZDOW1cuYzzW7KWbo7aaIqaWUA6VKB3kpJ8xpFBUqdZu9zfjBFWY0hUtSQk3G8DXcQQdYGGvAUXGDbQs1C/yj9HWdEp2zcR+rFt0Pz8TYrPREKUpKgSQ4ASQB7uhJcwRbL7NdNI6Xo86sxAdTJYEDcRveJ9T7NZkxRUFolk7gpSvURnSsl0CVDPkFJK5SSQGACXI4k36wsPExwKiUoB5ILJAcKG4KchiwdRB7oJ8R2Nq5KAE9DOHBCQlfiw9YYwPERTzyamSUHLlYoSxNmZ7btRA2h3FRKXR5RmkElg56U3O86wo05G0kogHokXH2kflCgUNT/jMgEvque6JcjrS/wAJfuNjDU7FZI0I7kmG5GIpWohL3B3NCptyXA7SUeywpZbs+8adpiQhgtQ07IZQlkpVybzj2abvHRoxFxsws9JOSSG6NK3Z3yTUkAd6tYIsUkZ86QesDmT2guIHdh0hVWUH68mYnvyFQ80jwglxGaypnDqnwIgVyFvgjioAJQzEkKbtHW83iw6M5ik6GWG4OHB9R4QLV1S06UXcKQA/YtQgyQkkAn7LekRohh+0lCJM9aAA2YtbdErZY2UefwES/aRQ5asq3LSD36H+UeMR9mUNLVzV8BFMV+YbwEFCXEzti22c96Z/hn4RT4Rovt+EXWzyLzfwGNIpXUq8s8Hgr4xAq8PnEzCmWsh1XCSzX3xNnhpjwdYevNISYO6kEyCWpQDMYclhe5J8DGkVaWPpDQVGHNqnidUasOH1FdmflShqG5F/yhJkrWWSHPAAvFhjs3NOJ4KbwYQ/s6P3sxXBPwMaoTlJJlMqTobocSmEJlZAcqcocm9yXZtbxDxCnKpg6gSSAkJBDk77DmYkYPef4+savMwmUqVTqKE9WaFqYMogJUTcX3eUJOLoVMDMC2g+jSkyTJWSl7uSC5fS3ExdS9p1EZvo81uUtRD9sDiVus9sapskpqTsMSeClYN3IEzNr8v/AAJvekD4RW4lteiakpmUuccFKH/baNuSbJ7ISqZCtUJPakGMrlTotSPnM4hTf9If95X5Qo+hv2VI/wCTK/20/lCg2iHxwTEnDD+8T3+kRyIdorTE9sOhA5p5byR8/P6xEPCJeHHqNEaoT1o2IpHMMqDKny1p+qoacCcp8iYMNo5jKUNAQA/N4CGseQfwIMFm1x/dZ21yeBaB5D4KrGUsJPLMPMH4wY4FU55KX1AgVxdD08knc/wi02QqdUk63iMiBz2uSC8hQa+YHyI+MUGA2lDv9YJPaxOB6CWGKuss8gWAftv4GA/CqsoBSUvqXEUbkpFii2E2CK9/t+AgjwFLJnHkB5wMYZxH1gD4gQaYRJ/cK53MXppqxWqBuq94wYbLKzSCOBeBGrT1oJ9iVvmTxiMB7iiGMQ4crq3OotZI8S28xH6QRxtVPfk4Opp47YcgnXSFJUcwvc+cTMEDImq5H0ibjEtJZeYMbO4aHsIw3OhaUEF940vrHWwvdBP7HOyqpMpNm0vO+eMbFXdWmRyCz4U80xntFgP0ecm4Vmv4H0vB/tCvJRhRGiJhb/68wfGGydCx7M0pjeNV2WLUaux4yumAPWBcenbGp7Mn+xr/AAk+UPkacQdMIkzOog8RD8mbGf7ebWTaGRTGVLRMKyoHOTbKEkadsZ9Ue1zEAfckIH4FH1XHMnjlvbXRpi47T6IhR89f+bGIf82X/tJhQ21i2jNIUdZYWWLBQswGoeWl7nQ90SasXeBKgmFC0nnFlMlErOty474dZ9vFEWHdyXUuU7jik+hiz2oxqUKOQhR66kAgfhs55PFcZKkSVKSWUEkh+MCeL0swLBWkgKSCkngzW5O8D1t3QZYdjphhJxtM2VKlBJcPmJZjplaPMRxFdGhMxA1JT2cNYpcCpFsgpBO63Iwc4ps+qZQTlrGUIllSQdSU37tDFEpz3Lk1Rjj9N8KzN6raArUVKRmUbkk3PlEZeKkiyEiGjSiOkUghtiM+9hlsaoTgnNZurblBXtlONJREyjclKXO9zfyeA3YdQTNy8wfh+UGHtOS9NJHGY/gk/nDbmuAcdgfs7O6dJM25C91rEAxpFfRy5GG1M2SCiYJRyrcuCSAG4RmuzCWWpI3gHwP6xom1U/LhShvWpCB45j5JgXXQezG1VE4/8SZ/qP5w30CzqSe0mLhCBD0tECkLuZWiXMKUIJORDkDcCS5PbBjsc5UEuW4OW8IpUy4Idh5f7zshZt0aNMrkTNqatcqoQZRS4RcEOC6i0cpx2pqUzUzlJyIp5mVCQwc5UvzsWvEfHpuaoXwBy/6bW73hzDZdqjnII8ZsoQYye2mVZGvUb+45slL/AHiN7xe7a102VNMmRMMqUZaQpKAA5Lk3Zw4I3xR7F3mpHA/pFjtYM1VNOrEDwSkQsW0y7UVtTB2ZTqmMFqWsJ0zKJAfg5tHaMHQdQ456RYII03fN4fRzi2zAyuGEy/sQot3P2fSFBsW2Y60Jo9eFALj0RaU8x1JPKKkoMTsNSSWF2vCTVluKVML61X9mX+E+kB1TcIP3YN04XNmU0w5SAEKJJtYB+/SAlfup7xC40W6lptUXuyE9nSdxfxjTcRmPh9R/gr/kMY9gc7LNTfW0atUr/wDTag/3Kv5YZlCMaj1JhKEcFUOxS3wCdlnoI4xoHtGQ9HIX9lbf6k/pGUSpywQqXYggA/eVYAQVba1tbKTJpqtUo26ROT3mYpGbQcd26AMuhvZmW84dnxAg59pUsooqYbjML9oRb1MZRh1dMExIkqCVqLAq0gkq5lZPkTjUT+k+iLRmQQAyZjpzpYCwYDvgAKtEOIXDAMe5oICWgxofs9ppZW5Rffw8IyqprcqS2rQZbCScTSy5PQrBAVlXqQz6hvWBQ0W10SNqJJ+nz0ITczSyRfXhD+z8gqXUy1JuKdam0IUlSVDusD3RQVOLTFz1TzaYV5+QL6cxuhv9uKC581gkqkiWyXsnMgMN7ZUt3mIgeTTvZ6lC5mZSUlQDAsNwYWblFZtwCK2dbek/wC8Zrs/tZUy5olyZiJRWogLWHyhRfs8o1XFdl1Cl+lfSFT5oDzVKYAjeU77czpwghfKByWbQ6ga304RHlq4GHXJfQmAUs76Q8vCFHDdnj+sKISjKoTx0Y5MOOevEzB5+Wakvvbx+RFeVR4mdlIPAg+cAJu1IelpVpBclCh4paMT6TqdhjQMA2pmIllqSetABJUGDdxu0ZqhboV3GFXYzJ2HrBmIu3WHrGxyKcLoJyftSlD+GMJEwpuNQXHdGr7NYRUTpXXrZiAoe6hKQnTnrAkSJmeZ4bmxY4thxp58ySS/RqyvxGo8iIiKlOIcUhyqtSWA+qsTB+JOj8ossYxWbVzlTppBUQBbRKRoEjh+ZiAimUDoCInyZFuZgEsrlgpLgsRcHmNImoxycTNOb/wB5IRMDBikFJHZdIv2x1OpntDEqiUDoIhEWFNMcR1MeOpEpmEOmXEIUleLRfYJtzVyZfRS1IHVy5ynrAM1i7PzaIVTSZhEWmw1aTuiBTLmQXSDyjlMp844ger/CJEmUw7BHUlLLV2D4wAMoK/D94ES8N2sqkSzIM+YZR1QVFuw7yOUX/wBGBa35cIrarAEqLg5YNksI8PrErSCCx17DvtE1Cr3/AFeKnC6To0s7mLFKm1tCsVknq8/OFHAqBCgAozJo8IjtIjxosGGFJhzDVJE+XnbLmu+mlvOPVRCqkxAmsqxmTIppuZaXKFBIcEqcFgBvjN6WmQEEkliCBxtoSNwtFSgPoBFrKScwDWAyv3XhUqGGMRpMjEHMlQdKuI3jkQbEfnBVgftAMmUEdDmWAz5mB4OGeKeQmxlTXEtbKB+wo2SsctxHDsiqm4atCyhQYgsf04g6g8DEavsidFhVVy582ZOmNmWpy2mjADkwAjoJhqVKyhokJG6CKxCOkiPAmO0CIQSRuhxoST88o6IiAOkCO0KMcpF98dJEAJ6BeHZSY8bfuh2WIhBySne2+OacPMX/AJR5R04AuQG37ofw+jJ6aY4YZWfeSBZI7LwCDwDR2GPIww/Dvh6Wdbj0ggHvN4cILcYZTuD8LQ6pXLsgEOw3Lw/SPYYzp+SPzhRAWAg+EcR5ChxjoxwpAOsKFEIeSEAHSJSyyUtvd+baQoUBkJ2GDOialVwhIUl/qnM1jq3LSOqoPTyVH3sy0P8AdTlKR3OYUKIFkNoSjChRADjadsdE3+eEeQogB1rx2gfPf+sKFAIOIjpJ9IUKIEclH57o7TrChRAHkxIMyWk6FVxxvEiQsg1AGiZgAHADNYcIUKFYy6HtBbhHiVevwjyFDCjxNid8SZAhQoVgY6UDhChQoAD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2582863"/>
            <a:ext cx="4046537" cy="539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76" y="1772816"/>
            <a:ext cx="5568904" cy="37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" y="0"/>
            <a:ext cx="9126456" cy="740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6" y="1052738"/>
            <a:ext cx="7520940" cy="35798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3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3600" dirty="0" smtClean="0">
                <a:latin typeface="Comic Sans MS" pitchFamily="66" charset="0"/>
              </a:rPr>
              <a:t>In Music Mr Hack teaches us an hour a week.</a:t>
            </a:r>
          </a:p>
          <a:p>
            <a:pPr marL="0" indent="0" algn="ctr">
              <a:buNone/>
            </a:pPr>
            <a:r>
              <a:rPr lang="en-GB" sz="3600" dirty="0" smtClean="0">
                <a:latin typeface="Comic Sans MS" pitchFamily="66" charset="0"/>
              </a:rPr>
              <a:t>The music room is at the bottom of the playground.</a:t>
            </a:r>
          </a:p>
          <a:p>
            <a:pPr marL="0" indent="0" algn="ctr">
              <a:buNone/>
            </a:pPr>
            <a:r>
              <a:rPr lang="en-GB" sz="3600" dirty="0" smtClean="0">
                <a:latin typeface="Comic Sans MS" pitchFamily="66" charset="0"/>
              </a:rPr>
              <a:t>We compose, perform and learn about music history.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6" y="260650"/>
            <a:ext cx="7520940" cy="936104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MUSIC LESSONS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4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7" y="3554639"/>
            <a:ext cx="2916072" cy="232225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666"/>
            <a:ext cx="3600400" cy="2659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0901" y="3784356"/>
            <a:ext cx="2573536" cy="18628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098" y="882586"/>
            <a:ext cx="28039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This is our </a:t>
            </a:r>
          </a:p>
          <a:p>
            <a:r>
              <a:rPr lang="en-GB" sz="3600" b="1" dirty="0" smtClean="0">
                <a:latin typeface="Comic Sans MS" pitchFamily="66" charset="0"/>
              </a:rPr>
              <a:t>Music room</a:t>
            </a:r>
            <a:r>
              <a:rPr lang="en-GB" sz="3600" dirty="0" smtClean="0">
                <a:latin typeface="Comic Sans MS" pitchFamily="66" charset="0"/>
              </a:rPr>
              <a:t>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636912"/>
            <a:ext cx="31683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500" b="1" dirty="0" smtClean="0">
              <a:latin typeface="Comic Sans MS" pitchFamily="66" charset="0"/>
            </a:endParaRPr>
          </a:p>
          <a:p>
            <a:pPr algn="ctr"/>
            <a:r>
              <a:rPr lang="en-GB" sz="3200" b="1" dirty="0" smtClean="0">
                <a:latin typeface="Comic Sans MS" pitchFamily="66" charset="0"/>
              </a:rPr>
              <a:t>Here are some instruments that we play</a:t>
            </a:r>
            <a:r>
              <a:rPr lang="en-GB" sz="3500" b="1" dirty="0" smtClean="0">
                <a:latin typeface="Comic Sans MS" pitchFamily="66" charset="0"/>
              </a:rPr>
              <a:t>.</a:t>
            </a:r>
            <a:endParaRPr lang="en-GB" sz="3500" b="1" dirty="0"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25" y="4757677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8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3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4800" dirty="0" smtClean="0">
                <a:latin typeface="Comic Sans MS" pitchFamily="66" charset="0"/>
              </a:rPr>
              <a:t>Here are some photos of concerts performed in the school year.</a:t>
            </a:r>
            <a:endParaRPr lang="en-GB" sz="4800" dirty="0">
              <a:latin typeface="Comic Sans MS" pitchFamily="66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MUSIC CONCERTS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9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:\Rayleigh lights\raylights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H:\y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H:\CAM_0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0"/>
            <a:ext cx="921600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:\CAM_0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100629"/>
            <a:ext cx="8820472" cy="4344596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GB" sz="3600" dirty="0" smtClean="0">
                <a:latin typeface="Comic Sans MS" pitchFamily="66" charset="0"/>
              </a:rPr>
              <a:t> The Snow Queen</a:t>
            </a:r>
          </a:p>
          <a:p>
            <a:pPr marL="0" indent="0" algn="r">
              <a:buNone/>
            </a:pPr>
            <a:r>
              <a:rPr lang="en-GB" sz="2600" dirty="0" smtClean="0">
                <a:latin typeface="Comic Sans MS" pitchFamily="66" charset="0"/>
              </a:rPr>
              <a:t>Year 5</a:t>
            </a:r>
          </a:p>
          <a:p>
            <a:pPr algn="r"/>
            <a:endParaRPr lang="en-GB" dirty="0" smtClean="0"/>
          </a:p>
          <a:p>
            <a:pPr algn="r"/>
            <a:endParaRPr lang="en-GB" dirty="0" smtClean="0"/>
          </a:p>
          <a:p>
            <a:pPr algn="r"/>
            <a:endParaRPr lang="en-GB" dirty="0" smtClean="0"/>
          </a:p>
          <a:p>
            <a:pPr algn="r"/>
            <a:endParaRPr lang="en-GB" dirty="0" smtClean="0"/>
          </a:p>
          <a:p>
            <a:pPr algn="r"/>
            <a:endParaRPr lang="en-GB" dirty="0" smtClean="0"/>
          </a:p>
          <a:p>
            <a:pPr marL="0" indent="0">
              <a:buNone/>
            </a:pPr>
            <a:r>
              <a:rPr lang="en-GB" sz="3500" dirty="0" smtClean="0">
                <a:latin typeface="Comic Sans MS" pitchFamily="66" charset="0"/>
              </a:rPr>
              <a:t>Alice In Wonderland</a:t>
            </a:r>
          </a:p>
          <a:p>
            <a:pPr marL="0" indent="0">
              <a:buNone/>
            </a:pPr>
            <a:r>
              <a:rPr lang="en-GB" sz="2600" dirty="0" smtClean="0">
                <a:latin typeface="Comic Sans MS" pitchFamily="66" charset="0"/>
              </a:rPr>
              <a:t>Year 6</a:t>
            </a:r>
            <a:endParaRPr lang="en-GB" sz="26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6" y="188640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  <a:latin typeface="Comic Sans MS" pitchFamily="66" charset="0"/>
              </a:rPr>
              <a:t>EXAMPLES OF OUR PRODUCTIONS</a:t>
            </a:r>
            <a:endParaRPr lang="en-GB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:\snowquee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836713"/>
            <a:ext cx="4320481" cy="3239276"/>
          </a:xfrm>
          <a:prstGeom prst="rect">
            <a:avLst/>
          </a:prstGeom>
          <a:noFill/>
        </p:spPr>
      </p:pic>
      <p:pic>
        <p:nvPicPr>
          <p:cNvPr id="2051" name="Picture 3" descr="H:\aliceandrabbi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5" y="2924945"/>
            <a:ext cx="4539988" cy="3404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4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367</TotalTime>
  <Words>164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Music at Rayleigh Primary school</vt:lpstr>
      <vt:lpstr>MUSIC LESSONS</vt:lpstr>
      <vt:lpstr>PowerPoint Presentation</vt:lpstr>
      <vt:lpstr>MUSIC CONCERTS</vt:lpstr>
      <vt:lpstr>PowerPoint Presentation</vt:lpstr>
      <vt:lpstr>PowerPoint Presentation</vt:lpstr>
      <vt:lpstr>PowerPoint Presentation</vt:lpstr>
      <vt:lpstr>PowerPoint Presentation</vt:lpstr>
      <vt:lpstr>EXAMPLES OF OUR PRODUCTIONS</vt:lpstr>
      <vt:lpstr>THE ORCHESTRA</vt:lpstr>
      <vt:lpstr>THE CHOIR</vt:lpstr>
      <vt:lpstr>THE RECORDER CLUB</vt:lpstr>
      <vt:lpstr>PowerPoint Presentation</vt:lpstr>
    </vt:vector>
  </TitlesOfParts>
  <Company>Rayleigh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at Rayleigh Primary school</dc:title>
  <dc:creator>Archie Ambrose</dc:creator>
  <cp:lastModifiedBy>Owner</cp:lastModifiedBy>
  <cp:revision>47</cp:revision>
  <dcterms:created xsi:type="dcterms:W3CDTF">2014-10-23T08:26:42Z</dcterms:created>
  <dcterms:modified xsi:type="dcterms:W3CDTF">2014-11-22T19:14:28Z</dcterms:modified>
</cp:coreProperties>
</file>