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4" r:id="rId4"/>
    <p:sldId id="265" r:id="rId5"/>
    <p:sldId id="266" r:id="rId6"/>
    <p:sldId id="286" r:id="rId7"/>
    <p:sldId id="282" r:id="rId8"/>
    <p:sldId id="283" r:id="rId9"/>
    <p:sldId id="284" r:id="rId10"/>
    <p:sldId id="262" r:id="rId11"/>
    <p:sldId id="263" r:id="rId12"/>
    <p:sldId id="277" r:id="rId13"/>
    <p:sldId id="279" r:id="rId14"/>
    <p:sldId id="267" r:id="rId15"/>
    <p:sldId id="257" r:id="rId16"/>
    <p:sldId id="258" r:id="rId17"/>
    <p:sldId id="259" r:id="rId18"/>
    <p:sldId id="268" r:id="rId19"/>
    <p:sldId id="260" r:id="rId20"/>
    <p:sldId id="261" r:id="rId21"/>
    <p:sldId id="269" r:id="rId22"/>
    <p:sldId id="272" r:id="rId23"/>
    <p:sldId id="281" r:id="rId24"/>
    <p:sldId id="285" r:id="rId25"/>
    <p:sldId id="273" r:id="rId26"/>
    <p:sldId id="275" r:id="rId27"/>
    <p:sldId id="280" r:id="rId28"/>
    <p:sldId id="288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5171A-FB93-49BF-B065-C17FD8A64DD2}" type="datetimeFigureOut">
              <a:rPr lang="en-GB" smtClean="0"/>
              <a:pPr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F9F3F-DA72-4479-889E-28F907810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282154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chemeClr val="tx2"/>
                </a:solidFill>
              </a:rPr>
              <a:t>Welcome to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16386" name="Picture 2" descr="http://www.rayleighprimary.org.uk/wp-content/themes/RPS/images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39" y="476672"/>
            <a:ext cx="5832649" cy="1033090"/>
          </a:xfrm>
          <a:prstGeom prst="rect">
            <a:avLst/>
          </a:prstGeom>
          <a:noFill/>
        </p:spPr>
      </p:pic>
      <p:pic>
        <p:nvPicPr>
          <p:cNvPr id="16387" name="Picture 3" descr="C:\Users\caroline.pouteau\Desktop\rayleigh_primary_school-2_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2581" y="1600200"/>
            <a:ext cx="5898838" cy="45259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07704" y="6165304"/>
            <a:ext cx="5425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http://www.rayleighprimary.org.uk/</a:t>
            </a:r>
            <a:endParaRPr lang="en-GB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ine.pouteau\Desktop\New folder\DSCN1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Nursery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Reception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5" name="Picture 3" descr="C:\Users\caroline.pouteau\Desktop\New folder\CAM_36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011" y="3356992"/>
            <a:ext cx="4268291" cy="3201219"/>
          </a:xfrm>
          <a:prstGeom prst="rect">
            <a:avLst/>
          </a:prstGeom>
          <a:noFill/>
        </p:spPr>
      </p:pic>
      <p:pic>
        <p:nvPicPr>
          <p:cNvPr id="3074" name="Picture 2" descr="C:\Users\caroline.pouteau\Downloads\Classe RAB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248472" cy="3186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roline.pouteau\Desktop\New folder\CAM_3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025421" cy="3019066"/>
          </a:xfrm>
          <a:prstGeom prst="rect">
            <a:avLst/>
          </a:prstGeom>
          <a:noFill/>
        </p:spPr>
      </p:pic>
      <p:pic>
        <p:nvPicPr>
          <p:cNvPr id="16387" name="Picture 3" descr="C:\Users\caroline.pouteau\Desktop\New folder\CAM_3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4283968" cy="3212976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Year 1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aroline.pouteau\Desktop\New folder\CAM_3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40768"/>
            <a:ext cx="3312369" cy="2484277"/>
          </a:xfrm>
          <a:prstGeom prst="rect">
            <a:avLst/>
          </a:prstGeom>
          <a:noFill/>
        </p:spPr>
      </p:pic>
      <p:pic>
        <p:nvPicPr>
          <p:cNvPr id="18435" name="Picture 3" descr="C:\Users\caroline.pouteau\Desktop\New folder\CAM_3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132856"/>
            <a:ext cx="2859782" cy="3813043"/>
          </a:xfrm>
          <a:prstGeom prst="rect">
            <a:avLst/>
          </a:prstGeom>
          <a:noFill/>
        </p:spPr>
      </p:pic>
      <p:pic>
        <p:nvPicPr>
          <p:cNvPr id="18436" name="Picture 4" descr="C:\Users\caroline.pouteau\Desktop\New folder\CAM_3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3600400" cy="270030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Year 2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aroline.pouteau\Desktop\New folder\CAM_3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16832"/>
            <a:ext cx="5544616" cy="4158462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Year 3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Year 4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1026" name="Picture 2" descr="C:\Users\caroline.pouteau\Desktop\Photos RPS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Year 5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2050" name="Picture 2" descr="C:\Users\caroline.pouteau\Desktop\Photos RPS\IMG_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176464" cy="3132348"/>
          </a:xfrm>
          <a:prstGeom prst="rect">
            <a:avLst/>
          </a:prstGeom>
          <a:noFill/>
        </p:spPr>
      </p:pic>
      <p:pic>
        <p:nvPicPr>
          <p:cNvPr id="2051" name="Picture 3" descr="C:\Users\caroline.pouteau\Desktop\Photos RPS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Year 6 classroom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3074" name="Picture 2" descr="C:\Users\caroline.pouteau\Desktop\Photos RPS\IMG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980260" cy="2985195"/>
          </a:xfrm>
          <a:prstGeom prst="rect">
            <a:avLst/>
          </a:prstGeom>
          <a:noFill/>
        </p:spPr>
      </p:pic>
      <p:pic>
        <p:nvPicPr>
          <p:cNvPr id="3075" name="Picture 3" descr="C:\Users\caroline.pouteau\Desktop\Photos RPS\IMG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996" y="3429000"/>
            <a:ext cx="4379979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aroline.pouteau\Desktop\New folder\CAM_3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531840" cy="470912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KS2 corridor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KS2 Library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4098" name="Picture 2" descr="C:\Users\caroline.pouteau\Desktop\Photos RPS\IMG_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aroline.pouteau\Desktop\New folder\CAM_36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803" y="1484784"/>
            <a:ext cx="6483565" cy="486267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Another view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Room for group work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5122" name="Picture 2" descr="C:\Users\caroline.pouteau\Desktop\Photos RPS\IMG_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aroline.pouteau\Desktop\New folder\CAM_3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499992" cy="337499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Comenius Project </a:t>
            </a:r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Displays</a:t>
            </a:r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/>
            </a:r>
            <a:b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</a:br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Hand Prints from Year 6 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5122" name="Picture 2" descr="D:\DCIM\103PHOTO\CAM_3723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0" y="3501008"/>
            <a:ext cx="4475990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aroline.pouteau\Desktop\New folder\CAM_3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374837" cy="4781128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Dance/Drama Studio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Music Room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2050" name="Picture 2" descr="D:\DCIM\103PHOTO\CAM_3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392488" cy="3294366"/>
          </a:xfrm>
          <a:prstGeom prst="rect">
            <a:avLst/>
          </a:prstGeom>
          <a:noFill/>
        </p:spPr>
      </p:pic>
      <p:pic>
        <p:nvPicPr>
          <p:cNvPr id="2051" name="Picture 3" descr="D:\DCIM\103PHOTO\CAM_3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4283968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aroline.pouteau\Desktop\New folder\CAM_36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240360" cy="243027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Playground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1026" name="Picture 2" descr="D:\DCIM\103PHOTO\CAM_3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625752"/>
            <a:ext cx="2976330" cy="2232248"/>
          </a:xfrm>
          <a:prstGeom prst="rect">
            <a:avLst/>
          </a:prstGeom>
          <a:noFill/>
        </p:spPr>
      </p:pic>
      <p:pic>
        <p:nvPicPr>
          <p:cNvPr id="1027" name="Picture 3" descr="D:\DCIM\103PHOTO\CAM_3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772816"/>
            <a:ext cx="3072342" cy="2304256"/>
          </a:xfrm>
          <a:prstGeom prst="rect">
            <a:avLst/>
          </a:prstGeom>
          <a:noFill/>
        </p:spPr>
      </p:pic>
      <p:pic>
        <p:nvPicPr>
          <p:cNvPr id="1028" name="Picture 4" descr="D:\DCIM\103PHOTO\CAM_3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8171" y="3717032"/>
            <a:ext cx="3035829" cy="2276872"/>
          </a:xfrm>
          <a:prstGeom prst="rect">
            <a:avLst/>
          </a:prstGeom>
          <a:noFill/>
        </p:spPr>
      </p:pic>
      <p:pic>
        <p:nvPicPr>
          <p:cNvPr id="1029" name="Picture 5" descr="D:\DCIM\103PHOTO\CAM_37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124744"/>
            <a:ext cx="2915816" cy="2186862"/>
          </a:xfrm>
          <a:prstGeom prst="rect">
            <a:avLst/>
          </a:prstGeom>
          <a:noFill/>
        </p:spPr>
      </p:pic>
      <p:pic>
        <p:nvPicPr>
          <p:cNvPr id="1030" name="Picture 6" descr="D:\DCIM\103PHOTO\CAM_37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33056"/>
            <a:ext cx="3131840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aroline.pouteau\Desktop\New folder\CAM_3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639852" cy="485313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Medical Area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aroline.pouteau\Desktop\New folder\CAM_3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713460" cy="495128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Toilets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aroline.pouteau\Desktop\New folder\CAM_3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ICT Suite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CIM\103PHOTO\CAM_3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408712" cy="4806535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School Hall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0486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sz="8800" b="1" dirty="0" smtClean="0">
                <a:solidFill>
                  <a:schemeClr val="tx2"/>
                </a:solidFill>
                <a:latin typeface="Kristen ITC" pitchFamily="66" charset="0"/>
              </a:rPr>
              <a:t>Bye from Rayleigh Primary School</a:t>
            </a:r>
            <a:endParaRPr lang="en-GB" sz="8800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oline.pouteau\Desktop\New folder\CAM_3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713460" cy="495128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Staff board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oline.pouteau\Desktop\New folder\CAM_3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401685" cy="480126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School </a:t>
            </a:r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entr</a:t>
            </a:r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ance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roline.pouteau\Desktop\New folder\CAM_3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64704"/>
            <a:ext cx="4080453" cy="306034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Office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  <p:pic>
        <p:nvPicPr>
          <p:cNvPr id="4" name="Picture 3" descr="G:\DCIM\101PHOTO\CAM_09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45024"/>
            <a:ext cx="414877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:\DCIM\101PHOTO\CAM_09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439248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:\DCIM\101CANON\IMG_02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1700808"/>
            <a:ext cx="6264696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risten ITC" pitchFamily="66" charset="0"/>
                <a:ea typeface="+mj-ea"/>
                <a:cs typeface="+mj-cs"/>
              </a:rPr>
              <a:t>Mr Malcolm,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risten ITC" pitchFamily="66" charset="0"/>
                <a:ea typeface="+mj-ea"/>
                <a:cs typeface="+mj-cs"/>
              </a:rPr>
              <a:t>Headteacher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Kristen ITC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aroline.pouteau\Desktop\New folder\CAM_3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36779"/>
            <a:ext cx="3816424" cy="5088565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KS1 Corridor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aroline.pouteau\Desktop\New folder\CAM_3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240693" cy="468052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KS1 Library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aroline.pouteau\Desktop\New folder\CAM_3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784308" cy="2088232"/>
          </a:xfrm>
          <a:prstGeom prst="rect">
            <a:avLst/>
          </a:prstGeom>
          <a:noFill/>
        </p:spPr>
      </p:pic>
      <p:pic>
        <p:nvPicPr>
          <p:cNvPr id="13315" name="Picture 3" descr="C:\Users\caroline.pouteau\Desktop\New folder\CAM_3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556792"/>
            <a:ext cx="2808312" cy="2106234"/>
          </a:xfrm>
          <a:prstGeom prst="rect">
            <a:avLst/>
          </a:prstGeom>
          <a:noFill/>
        </p:spPr>
      </p:pic>
      <p:pic>
        <p:nvPicPr>
          <p:cNvPr id="13316" name="Picture 4" descr="C:\Users\caroline.pouteau\Desktop\New folder\CAM_3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556792"/>
            <a:ext cx="2784309" cy="2088232"/>
          </a:xfrm>
          <a:prstGeom prst="rect">
            <a:avLst/>
          </a:prstGeom>
          <a:noFill/>
        </p:spPr>
      </p:pic>
      <p:pic>
        <p:nvPicPr>
          <p:cNvPr id="13318" name="Picture 6" descr="C:\Users\caroline.pouteau\Desktop\New folder\CAM_36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437112"/>
            <a:ext cx="2808312" cy="2106234"/>
          </a:xfrm>
          <a:prstGeom prst="rect">
            <a:avLst/>
          </a:prstGeom>
          <a:noFill/>
        </p:spPr>
      </p:pic>
      <p:pic>
        <p:nvPicPr>
          <p:cNvPr id="13319" name="Picture 7" descr="C:\Users\caroline.pouteau\Desktop\New folder\CAM_36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39698"/>
            <a:ext cx="2808312" cy="2106234"/>
          </a:xfrm>
          <a:prstGeom prst="rect">
            <a:avLst/>
          </a:prstGeom>
          <a:noFill/>
        </p:spPr>
      </p:pic>
      <p:pic>
        <p:nvPicPr>
          <p:cNvPr id="13320" name="Picture 8" descr="C:\Users\caroline.pouteau\Desktop\New folder\CAM_36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077072"/>
            <a:ext cx="2928325" cy="2196244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  <a:latin typeface="Kristen ITC" pitchFamily="66" charset="0"/>
              </a:rPr>
              <a:t>Examples of displays</a:t>
            </a:r>
            <a:endParaRPr lang="en-GB" b="1" dirty="0">
              <a:solidFill>
                <a:schemeClr val="tx2"/>
              </a:solidFill>
              <a:latin typeface="Kristen ITC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74</Words>
  <Application>Microsoft Office PowerPoint</Application>
  <PresentationFormat>On-screen Show (4:3)</PresentationFormat>
  <Paragraphs>30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Welcome to</vt:lpstr>
      <vt:lpstr>Another view</vt:lpstr>
      <vt:lpstr>Staff board</vt:lpstr>
      <vt:lpstr>School entrance</vt:lpstr>
      <vt:lpstr>Office</vt:lpstr>
      <vt:lpstr>Slide 6</vt:lpstr>
      <vt:lpstr>KS1 Corridor</vt:lpstr>
      <vt:lpstr>KS1 Library</vt:lpstr>
      <vt:lpstr>Examples of displays</vt:lpstr>
      <vt:lpstr>Nursery Classroom</vt:lpstr>
      <vt:lpstr>Reception Classroom</vt:lpstr>
      <vt:lpstr>Year 1 Classroom</vt:lpstr>
      <vt:lpstr>Year 2 Classroom</vt:lpstr>
      <vt:lpstr>Year 3 Classroom</vt:lpstr>
      <vt:lpstr>Year 4 classroom</vt:lpstr>
      <vt:lpstr>Year 5 classroom</vt:lpstr>
      <vt:lpstr>Year 6 classroom</vt:lpstr>
      <vt:lpstr>KS2 corridor</vt:lpstr>
      <vt:lpstr>KS2 Library</vt:lpstr>
      <vt:lpstr>Room for group work</vt:lpstr>
      <vt:lpstr>Comenius Project Displays Hand Prints from Year 6 </vt:lpstr>
      <vt:lpstr>Dance/Drama Studio</vt:lpstr>
      <vt:lpstr>Music Room</vt:lpstr>
      <vt:lpstr>Playground</vt:lpstr>
      <vt:lpstr>Medical Area</vt:lpstr>
      <vt:lpstr>Toilets</vt:lpstr>
      <vt:lpstr>ICT Suite</vt:lpstr>
      <vt:lpstr>School Hall</vt:lpstr>
      <vt:lpstr>Slide 29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caroline.pouteau</dc:creator>
  <cp:lastModifiedBy>caroline.pouteau</cp:lastModifiedBy>
  <cp:revision>33</cp:revision>
  <dcterms:created xsi:type="dcterms:W3CDTF">2014-03-21T11:48:30Z</dcterms:created>
  <dcterms:modified xsi:type="dcterms:W3CDTF">2014-04-04T13:49:36Z</dcterms:modified>
</cp:coreProperties>
</file>