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BCCC4B-C487-4C0C-BA9A-48CBEC942418}" type="datetimeFigureOut">
              <a:rPr lang="en-GB" smtClean="0"/>
              <a:pPr/>
              <a:t>04/05/2015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C28A6D5-2F72-4682-AAE9-82282D19376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1.m4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2.m4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3.m4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4.m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5.m4a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6.m4a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iss.Pouteau\Downloads\Project%20Sounds\Parry8.m4a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80720" cy="1080120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JERUSALEM</a:t>
            </a:r>
            <a:endParaRPr lang="en-GB" sz="6600" b="1" dirty="0">
              <a:solidFill>
                <a:srgbClr val="0070C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72008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par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SIR HUBERT PARRY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21" y="3573016"/>
            <a:ext cx="2880742" cy="19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1375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Sir Hubert Parry – </a:t>
            </a:r>
            <a:r>
              <a:rPr lang="en-GB" dirty="0" smtClean="0"/>
              <a:t>27 </a:t>
            </a:r>
            <a:r>
              <a:rPr lang="en-GB" dirty="0" err="1" smtClean="0"/>
              <a:t>Fevrier</a:t>
            </a:r>
            <a:r>
              <a:rPr lang="en-GB" dirty="0" smtClean="0"/>
              <a:t> </a:t>
            </a:r>
            <a:r>
              <a:rPr lang="en-GB" dirty="0" smtClean="0"/>
              <a:t>1848 – </a:t>
            </a:r>
            <a:r>
              <a:rPr lang="en-GB" dirty="0" smtClean="0"/>
              <a:t>7 </a:t>
            </a:r>
            <a:r>
              <a:rPr lang="en-GB" dirty="0" err="1" smtClean="0"/>
              <a:t>Octobre</a:t>
            </a:r>
            <a:r>
              <a:rPr lang="en-GB" dirty="0" smtClean="0"/>
              <a:t> </a:t>
            </a:r>
            <a:r>
              <a:rPr lang="en-GB" dirty="0" smtClean="0"/>
              <a:t>1918.</a:t>
            </a:r>
          </a:p>
          <a:p>
            <a:r>
              <a:rPr lang="en-GB" dirty="0" err="1" smtClean="0"/>
              <a:t>Connu</a:t>
            </a:r>
            <a:r>
              <a:rPr lang="en-GB" dirty="0" smtClean="0"/>
              <a:t> pour </a:t>
            </a:r>
            <a:r>
              <a:rPr lang="en-GB" dirty="0" err="1" smtClean="0"/>
              <a:t>avoir</a:t>
            </a:r>
            <a:r>
              <a:rPr lang="en-GB" dirty="0" smtClean="0"/>
              <a:t> </a:t>
            </a:r>
            <a:r>
              <a:rPr lang="en-GB" dirty="0" err="1" smtClean="0"/>
              <a:t>composé</a:t>
            </a:r>
            <a:r>
              <a:rPr lang="en-GB" dirty="0" smtClean="0"/>
              <a:t> ‘</a:t>
            </a:r>
            <a:r>
              <a:rPr lang="en-GB" dirty="0" smtClean="0"/>
              <a:t>Jerusalem’.</a:t>
            </a:r>
          </a:p>
          <a:p>
            <a:r>
              <a:rPr lang="en-GB" dirty="0" err="1"/>
              <a:t>E</a:t>
            </a:r>
            <a:r>
              <a:rPr lang="en-GB" dirty="0" err="1" smtClean="0"/>
              <a:t>n</a:t>
            </a:r>
            <a:r>
              <a:rPr lang="en-GB" dirty="0" smtClean="0"/>
              <a:t> </a:t>
            </a:r>
            <a:r>
              <a:rPr lang="en-GB" dirty="0" smtClean="0"/>
              <a:t>1895, Parry </a:t>
            </a:r>
            <a:r>
              <a:rPr lang="en-GB" dirty="0" err="1" smtClean="0"/>
              <a:t>est</a:t>
            </a:r>
            <a:r>
              <a:rPr lang="en-GB" dirty="0" smtClean="0"/>
              <a:t> à la tête du </a:t>
            </a:r>
            <a:r>
              <a:rPr lang="en-GB" dirty="0" smtClean="0"/>
              <a:t>Royal </a:t>
            </a:r>
            <a:r>
              <a:rPr lang="en-GB" dirty="0" smtClean="0"/>
              <a:t>College of Music </a:t>
            </a:r>
            <a:r>
              <a:rPr lang="en-GB" dirty="0" smtClean="0"/>
              <a:t>de</a:t>
            </a:r>
            <a:r>
              <a:rPr lang="en-GB" dirty="0" smtClean="0"/>
              <a:t> </a:t>
            </a:r>
            <a:r>
              <a:rPr lang="en-GB" dirty="0" err="1" smtClean="0"/>
              <a:t>Londres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Il </a:t>
            </a:r>
            <a:r>
              <a:rPr lang="en-GB" dirty="0" err="1" smtClean="0"/>
              <a:t>publie</a:t>
            </a:r>
            <a:r>
              <a:rPr lang="en-GB" dirty="0" smtClean="0"/>
              <a:t> de </a:t>
            </a:r>
            <a:r>
              <a:rPr lang="en-GB" dirty="0" err="1" smtClean="0"/>
              <a:t>nombreux</a:t>
            </a:r>
            <a:r>
              <a:rPr lang="en-GB" dirty="0" smtClean="0"/>
              <a:t> </a:t>
            </a:r>
            <a:r>
              <a:rPr lang="en-GB" dirty="0" err="1" smtClean="0"/>
              <a:t>ouvrages</a:t>
            </a:r>
            <a:r>
              <a:rPr lang="en-GB" dirty="0" smtClean="0"/>
              <a:t> </a:t>
            </a:r>
            <a:r>
              <a:rPr lang="en-GB" dirty="0" err="1" smtClean="0"/>
              <a:t>sur</a:t>
            </a:r>
            <a:r>
              <a:rPr lang="en-GB" dirty="0" smtClean="0"/>
              <a:t> la </a:t>
            </a:r>
            <a:r>
              <a:rPr lang="en-GB" dirty="0" err="1" smtClean="0"/>
              <a:t>musique</a:t>
            </a:r>
            <a:r>
              <a:rPr lang="en-GB" dirty="0" smtClean="0"/>
              <a:t> et 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l’histoire</a:t>
            </a:r>
            <a:r>
              <a:rPr lang="en-GB" dirty="0" smtClean="0"/>
              <a:t> de la </a:t>
            </a:r>
            <a:r>
              <a:rPr lang="en-GB" dirty="0" err="1" smtClean="0"/>
              <a:t>musique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Elgar </a:t>
            </a:r>
            <a:r>
              <a:rPr lang="en-GB" dirty="0" smtClean="0"/>
              <a:t>a beaucoup </a:t>
            </a:r>
            <a:r>
              <a:rPr lang="en-GB" dirty="0" err="1" smtClean="0"/>
              <a:t>appris</a:t>
            </a:r>
            <a:r>
              <a:rPr lang="en-GB" dirty="0" smtClean="0"/>
              <a:t> à travers les articles de Parry </a:t>
            </a:r>
            <a:r>
              <a:rPr lang="en-GB" dirty="0" err="1" smtClean="0"/>
              <a:t>dans</a:t>
            </a:r>
            <a:r>
              <a:rPr lang="en-GB" dirty="0" smtClean="0"/>
              <a:t> le </a:t>
            </a:r>
            <a:r>
              <a:rPr lang="en-GB" dirty="0"/>
              <a:t>:</a:t>
            </a:r>
            <a:r>
              <a:rPr lang="en-GB" dirty="0" smtClean="0"/>
              <a:t>Grove </a:t>
            </a:r>
            <a:r>
              <a:rPr lang="en-GB" dirty="0" smtClean="0"/>
              <a:t>Dictionary of Music.</a:t>
            </a:r>
          </a:p>
          <a:p>
            <a:endParaRPr lang="en-GB" dirty="0"/>
          </a:p>
        </p:txBody>
      </p:sp>
      <p:pic>
        <p:nvPicPr>
          <p:cNvPr id="5" name="Parry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079" y="1052737"/>
            <a:ext cx="6358207" cy="316835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Parry </a:t>
            </a:r>
            <a:r>
              <a:rPr lang="en-GB" dirty="0" err="1" smtClean="0"/>
              <a:t>est</a:t>
            </a:r>
            <a:r>
              <a:rPr lang="en-GB" dirty="0" smtClean="0"/>
              <a:t> né à Bournemouth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famille</a:t>
            </a:r>
            <a:r>
              <a:rPr lang="en-GB" dirty="0" smtClean="0"/>
              <a:t> </a:t>
            </a:r>
            <a:r>
              <a:rPr lang="en-GB" dirty="0" err="1" smtClean="0"/>
              <a:t>très</a:t>
            </a:r>
            <a:r>
              <a:rPr lang="en-GB" dirty="0" smtClean="0"/>
              <a:t> riche.</a:t>
            </a:r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famille</a:t>
            </a:r>
            <a:r>
              <a:rPr lang="en-GB" dirty="0" smtClean="0"/>
              <a:t> </a:t>
            </a:r>
            <a:r>
              <a:rPr lang="en-GB" dirty="0" smtClean="0"/>
              <a:t>Parry </a:t>
            </a:r>
            <a:r>
              <a:rPr lang="en-GB" dirty="0" smtClean="0"/>
              <a:t> </a:t>
            </a:r>
            <a:r>
              <a:rPr lang="en-GB" dirty="0" err="1" smtClean="0"/>
              <a:t>possédait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maison</a:t>
            </a:r>
            <a:r>
              <a:rPr lang="en-GB" dirty="0" smtClean="0"/>
              <a:t> de </a:t>
            </a:r>
            <a:r>
              <a:rPr lang="en-GB" dirty="0" err="1" smtClean="0"/>
              <a:t>campagne</a:t>
            </a:r>
            <a:r>
              <a:rPr lang="en-GB" dirty="0" smtClean="0"/>
              <a:t> </a:t>
            </a:r>
            <a:r>
              <a:rPr lang="en-GB" dirty="0" err="1" smtClean="0"/>
              <a:t>appelée</a:t>
            </a:r>
            <a:r>
              <a:rPr lang="en-GB" dirty="0" smtClean="0"/>
              <a:t> </a:t>
            </a:r>
            <a:r>
              <a:rPr lang="en-GB" dirty="0" err="1" smtClean="0"/>
              <a:t>Hignham</a:t>
            </a:r>
            <a:r>
              <a:rPr lang="en-GB" dirty="0" smtClean="0"/>
              <a:t> </a:t>
            </a:r>
            <a:r>
              <a:rPr lang="en-GB" dirty="0" smtClean="0"/>
              <a:t>Court </a:t>
            </a:r>
            <a:r>
              <a:rPr lang="en-GB" dirty="0" err="1" smtClean="0"/>
              <a:t>dans</a:t>
            </a:r>
            <a:r>
              <a:rPr lang="en-GB" dirty="0" smtClean="0"/>
              <a:t> le</a:t>
            </a:r>
            <a:r>
              <a:rPr lang="en-GB" dirty="0" smtClean="0"/>
              <a:t> </a:t>
            </a:r>
            <a:r>
              <a:rPr lang="en-GB" dirty="0" smtClean="0"/>
              <a:t>Gloucestershire.</a:t>
            </a:r>
          </a:p>
          <a:p>
            <a:r>
              <a:rPr lang="en-GB" dirty="0" smtClean="0"/>
              <a:t>Le </a:t>
            </a:r>
            <a:r>
              <a:rPr lang="en-GB" dirty="0" err="1" smtClean="0"/>
              <a:t>père</a:t>
            </a:r>
            <a:r>
              <a:rPr lang="en-GB" dirty="0" smtClean="0"/>
              <a:t> de Parry </a:t>
            </a:r>
            <a:r>
              <a:rPr lang="en-GB" dirty="0" err="1" smtClean="0"/>
              <a:t>était</a:t>
            </a:r>
            <a:r>
              <a:rPr lang="en-GB" dirty="0" smtClean="0"/>
              <a:t> </a:t>
            </a:r>
            <a:r>
              <a:rPr lang="en-GB" dirty="0" err="1" smtClean="0"/>
              <a:t>musicien</a:t>
            </a:r>
            <a:r>
              <a:rPr lang="en-GB" dirty="0" smtClean="0"/>
              <a:t> 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jouait</a:t>
            </a:r>
            <a:r>
              <a:rPr lang="en-GB" dirty="0" smtClean="0"/>
              <a:t> du piano et du </a:t>
            </a:r>
            <a:r>
              <a:rPr lang="en-GB" dirty="0" err="1" smtClean="0"/>
              <a:t>cor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 smtClean="0"/>
              <a:t> </a:t>
            </a:r>
            <a:r>
              <a:rPr lang="en-GB" dirty="0" err="1" smtClean="0"/>
              <a:t>quand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étudiait</a:t>
            </a:r>
            <a:r>
              <a:rPr lang="en-GB" dirty="0" smtClean="0"/>
              <a:t> à Eton , 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préférait</a:t>
            </a:r>
            <a:r>
              <a:rPr lang="en-GB" dirty="0" smtClean="0"/>
              <a:t> les Arts </a:t>
            </a:r>
            <a:r>
              <a:rPr lang="en-GB" dirty="0" err="1"/>
              <a:t>V</a:t>
            </a:r>
            <a:r>
              <a:rPr lang="en-GB" dirty="0" err="1" smtClean="0"/>
              <a:t>isuels</a:t>
            </a:r>
            <a:r>
              <a:rPr lang="en-GB" dirty="0" smtClean="0"/>
              <a:t>,.</a:t>
            </a:r>
            <a:endParaRPr lang="en-GB" dirty="0" smtClean="0"/>
          </a:p>
          <a:p>
            <a:r>
              <a:rPr lang="en-GB" dirty="0" smtClean="0"/>
              <a:t>Après </a:t>
            </a:r>
            <a:r>
              <a:rPr lang="en-GB" dirty="0" err="1" smtClean="0"/>
              <a:t>qu’un</a:t>
            </a:r>
            <a:r>
              <a:rPr lang="en-GB" dirty="0" smtClean="0"/>
              <a:t> bon </a:t>
            </a:r>
            <a:r>
              <a:rPr lang="en-GB" dirty="0" err="1" smtClean="0"/>
              <a:t>nombre</a:t>
            </a:r>
            <a:r>
              <a:rPr lang="en-GB" dirty="0" smtClean="0"/>
              <a:t> des </a:t>
            </a:r>
            <a:r>
              <a:rPr lang="en-GB" dirty="0" err="1" smtClean="0"/>
              <a:t>enfants</a:t>
            </a:r>
            <a:r>
              <a:rPr lang="en-GB" dirty="0" smtClean="0"/>
              <a:t> Parry </a:t>
            </a:r>
            <a:r>
              <a:rPr lang="en-GB" dirty="0" err="1" smtClean="0"/>
              <a:t>soient</a:t>
            </a:r>
            <a:r>
              <a:rPr lang="en-GB" dirty="0" smtClean="0"/>
              <a:t> </a:t>
            </a:r>
            <a:r>
              <a:rPr lang="en-GB" dirty="0" err="1" smtClean="0"/>
              <a:t>morts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leur</a:t>
            </a:r>
            <a:r>
              <a:rPr lang="en-GB" dirty="0" smtClean="0"/>
              <a:t> </a:t>
            </a:r>
            <a:r>
              <a:rPr lang="en-GB" dirty="0" err="1" smtClean="0"/>
              <a:t>tendre</a:t>
            </a:r>
            <a:r>
              <a:rPr lang="en-GB" dirty="0" smtClean="0"/>
              <a:t> </a:t>
            </a:r>
            <a:r>
              <a:rPr lang="en-GB" dirty="0" err="1" smtClean="0"/>
              <a:t>enfance</a:t>
            </a:r>
            <a:r>
              <a:rPr lang="en-GB" dirty="0" smtClean="0"/>
              <a:t> , Hubert a </a:t>
            </a:r>
            <a:r>
              <a:rPr lang="en-GB" dirty="0" err="1" smtClean="0"/>
              <a:t>été</a:t>
            </a:r>
            <a:r>
              <a:rPr lang="en-GB" dirty="0" smtClean="0"/>
              <a:t> </a:t>
            </a:r>
            <a:r>
              <a:rPr lang="en-GB" dirty="0" err="1" smtClean="0"/>
              <a:t>élevé</a:t>
            </a:r>
            <a:r>
              <a:rPr lang="en-GB" dirty="0" smtClean="0"/>
              <a:t> de </a:t>
            </a:r>
            <a:r>
              <a:rPr lang="en-GB" dirty="0" err="1" smtClean="0"/>
              <a:t>façon</a:t>
            </a:r>
            <a:r>
              <a:rPr lang="en-GB" dirty="0" smtClean="0"/>
              <a:t> </a:t>
            </a:r>
            <a:r>
              <a:rPr lang="en-GB" dirty="0" err="1" smtClean="0"/>
              <a:t>assez</a:t>
            </a:r>
            <a:r>
              <a:rPr lang="en-GB" dirty="0" smtClean="0"/>
              <a:t> solitaire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Le </a:t>
            </a:r>
            <a:r>
              <a:rPr lang="en-GB" dirty="0" err="1" smtClean="0"/>
              <a:t>père</a:t>
            </a:r>
            <a:r>
              <a:rPr lang="en-GB" dirty="0" smtClean="0"/>
              <a:t> de Parry ne </a:t>
            </a:r>
            <a:r>
              <a:rPr lang="en-GB" dirty="0" err="1" smtClean="0"/>
              <a:t>considérait</a:t>
            </a:r>
            <a:r>
              <a:rPr lang="en-GB" dirty="0" smtClean="0"/>
              <a:t> pas </a:t>
            </a:r>
            <a:r>
              <a:rPr lang="en-GB" dirty="0" err="1" smtClean="0"/>
              <a:t>que</a:t>
            </a:r>
            <a:r>
              <a:rPr lang="en-GB" dirty="0" smtClean="0"/>
              <a:t> composer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jouer</a:t>
            </a:r>
            <a:r>
              <a:rPr lang="en-GB" dirty="0" smtClean="0"/>
              <a:t> de la </a:t>
            </a:r>
            <a:r>
              <a:rPr lang="en-GB" dirty="0" err="1" smtClean="0"/>
              <a:t>musique</a:t>
            </a:r>
            <a:r>
              <a:rPr lang="en-GB" dirty="0" smtClean="0"/>
              <a:t> </a:t>
            </a:r>
            <a:r>
              <a:rPr lang="en-GB" dirty="0" err="1" smtClean="0"/>
              <a:t>puisse</a:t>
            </a:r>
            <a:r>
              <a:rPr lang="en-GB" dirty="0" smtClean="0"/>
              <a:t> </a:t>
            </a:r>
            <a:r>
              <a:rPr lang="en-GB" dirty="0" err="1" smtClean="0"/>
              <a:t>être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carrière</a:t>
            </a:r>
            <a:r>
              <a:rPr lang="en-GB" dirty="0" smtClean="0"/>
              <a:t> </a:t>
            </a:r>
            <a:r>
              <a:rPr lang="en-GB" dirty="0" err="1" smtClean="0"/>
              <a:t>professionnelle</a:t>
            </a:r>
            <a:r>
              <a:rPr lang="en-GB" dirty="0" smtClean="0"/>
              <a:t> pour son </a:t>
            </a:r>
            <a:r>
              <a:rPr lang="en-GB" dirty="0" err="1" smtClean="0"/>
              <a:t>fils</a:t>
            </a:r>
            <a:r>
              <a:rPr lang="en-GB" dirty="0" smtClean="0"/>
              <a:t>, </a:t>
            </a:r>
            <a:r>
              <a:rPr lang="en-GB" dirty="0" err="1" smtClean="0"/>
              <a:t>cependant</a:t>
            </a:r>
            <a:r>
              <a:rPr lang="en-GB" dirty="0" smtClean="0"/>
              <a:t> à </a:t>
            </a:r>
            <a:r>
              <a:rPr lang="en-GB" dirty="0" err="1" smtClean="0"/>
              <a:t>l’école</a:t>
            </a:r>
            <a:r>
              <a:rPr lang="en-GB" dirty="0" smtClean="0"/>
              <a:t> </a:t>
            </a:r>
            <a:r>
              <a:rPr lang="en-GB" dirty="0" err="1" smtClean="0"/>
              <a:t>préparatoire</a:t>
            </a:r>
            <a:r>
              <a:rPr lang="en-GB" dirty="0" smtClean="0"/>
              <a:t> de </a:t>
            </a:r>
            <a:r>
              <a:rPr lang="en-GB" dirty="0" err="1" smtClean="0"/>
              <a:t>Twyford</a:t>
            </a:r>
            <a:r>
              <a:rPr lang="en-GB" dirty="0" smtClean="0"/>
              <a:t> 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s’est</a:t>
            </a:r>
            <a:r>
              <a:rPr lang="en-GB" dirty="0" smtClean="0"/>
              <a:t> </a:t>
            </a:r>
            <a:r>
              <a:rPr lang="en-GB" dirty="0" err="1" smtClean="0"/>
              <a:t>intéressé</a:t>
            </a:r>
            <a:r>
              <a:rPr lang="en-GB" dirty="0" smtClean="0"/>
              <a:t> aux </a:t>
            </a:r>
            <a:r>
              <a:rPr lang="en-GB" dirty="0" err="1" smtClean="0"/>
              <a:t>travaux</a:t>
            </a:r>
            <a:r>
              <a:rPr lang="en-GB" dirty="0" smtClean="0"/>
              <a:t> de  Bach et </a:t>
            </a:r>
            <a:r>
              <a:rPr lang="en-GB" dirty="0" err="1" smtClean="0"/>
              <a:t>il</a:t>
            </a:r>
            <a:r>
              <a:rPr lang="en-GB" dirty="0" smtClean="0"/>
              <a:t> a </a:t>
            </a:r>
            <a:r>
              <a:rPr lang="en-GB" dirty="0" err="1" smtClean="0"/>
              <a:t>été</a:t>
            </a:r>
            <a:r>
              <a:rPr lang="en-GB" dirty="0" smtClean="0"/>
              <a:t> </a:t>
            </a:r>
            <a:r>
              <a:rPr lang="en-GB" dirty="0" err="1" smtClean="0"/>
              <a:t>encouragé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cette</a:t>
            </a:r>
            <a:r>
              <a:rPr lang="en-GB" dirty="0" smtClean="0"/>
              <a:t> </a:t>
            </a:r>
            <a:r>
              <a:rPr lang="en-GB" dirty="0" err="1" smtClean="0"/>
              <a:t>voie</a:t>
            </a:r>
            <a:r>
              <a:rPr lang="en-GB" dirty="0" smtClean="0"/>
              <a:t> par le </a:t>
            </a:r>
            <a:r>
              <a:rPr lang="en-GB" dirty="0" err="1" smtClean="0"/>
              <a:t>directeur</a:t>
            </a:r>
            <a:r>
              <a:rPr lang="en-GB" dirty="0" smtClean="0"/>
              <a:t> 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9" y="4221088"/>
            <a:ext cx="4032448" cy="1832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436510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/>
              <a:t>Hignham</a:t>
            </a:r>
            <a:r>
              <a:rPr lang="en-GB" sz="1600" i="1" dirty="0" smtClean="0"/>
              <a:t> Court, Gloucestershire</a:t>
            </a:r>
            <a:endParaRPr lang="en-GB" sz="1600" i="1" dirty="0"/>
          </a:p>
        </p:txBody>
      </p:sp>
      <p:pic>
        <p:nvPicPr>
          <p:cNvPr id="7" name="Parry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265767"/>
            <a:ext cx="4032448" cy="3528392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E</a:t>
            </a:r>
            <a:r>
              <a:rPr lang="en-GB" dirty="0" err="1" smtClean="0"/>
              <a:t>n</a:t>
            </a:r>
            <a:r>
              <a:rPr lang="en-GB" dirty="0" smtClean="0"/>
              <a:t> </a:t>
            </a:r>
            <a:r>
              <a:rPr lang="en-GB" dirty="0" smtClean="0"/>
              <a:t>1861, Parry </a:t>
            </a:r>
            <a:r>
              <a:rPr lang="en-GB" dirty="0" err="1" smtClean="0"/>
              <a:t>quitte</a:t>
            </a:r>
            <a:r>
              <a:rPr lang="en-GB" dirty="0" smtClean="0"/>
              <a:t>  </a:t>
            </a:r>
            <a:r>
              <a:rPr lang="en-GB" dirty="0" err="1" smtClean="0"/>
              <a:t>Twyford</a:t>
            </a:r>
            <a:r>
              <a:rPr lang="en-GB" dirty="0" smtClean="0"/>
              <a:t> </a:t>
            </a:r>
            <a:r>
              <a:rPr lang="en-GB" dirty="0" smtClean="0"/>
              <a:t>pour</a:t>
            </a:r>
            <a:r>
              <a:rPr lang="en-GB" dirty="0" smtClean="0"/>
              <a:t> Eton </a:t>
            </a:r>
            <a:r>
              <a:rPr lang="en-GB" dirty="0" err="1" smtClean="0"/>
              <a:t>où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excelle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sport et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musique</a:t>
            </a:r>
            <a:r>
              <a:rPr lang="en-GB" dirty="0" smtClean="0"/>
              <a:t> </a:t>
            </a:r>
          </a:p>
          <a:p>
            <a:r>
              <a:rPr lang="en-GB" dirty="0" smtClean="0"/>
              <a:t>Après </a:t>
            </a:r>
            <a:r>
              <a:rPr lang="en-GB" dirty="0" err="1" smtClean="0"/>
              <a:t>avoir</a:t>
            </a:r>
            <a:r>
              <a:rPr lang="en-GB" dirty="0" smtClean="0"/>
              <a:t> </a:t>
            </a:r>
            <a:r>
              <a:rPr lang="en-GB" dirty="0" err="1" smtClean="0"/>
              <a:t>échoué</a:t>
            </a:r>
            <a:r>
              <a:rPr lang="en-GB" dirty="0" smtClean="0"/>
              <a:t> à </a:t>
            </a:r>
            <a:r>
              <a:rPr lang="en-GB" dirty="0" err="1" smtClean="0"/>
              <a:t>trouver</a:t>
            </a:r>
            <a:r>
              <a:rPr lang="en-GB" dirty="0" smtClean="0"/>
              <a:t> un </a:t>
            </a:r>
            <a:r>
              <a:rPr lang="en-GB" dirty="0" err="1" smtClean="0"/>
              <a:t>professeur</a:t>
            </a:r>
            <a:r>
              <a:rPr lang="en-GB" dirty="0" smtClean="0"/>
              <a:t> </a:t>
            </a:r>
            <a:r>
              <a:rPr lang="en-GB" dirty="0" err="1" smtClean="0"/>
              <a:t>assez</a:t>
            </a:r>
            <a:r>
              <a:rPr lang="en-GB" dirty="0" smtClean="0"/>
              <a:t> bon pour </a:t>
            </a:r>
            <a:r>
              <a:rPr lang="en-GB" dirty="0" err="1" smtClean="0"/>
              <a:t>lui</a:t>
            </a:r>
            <a:r>
              <a:rPr lang="en-GB" dirty="0" smtClean="0"/>
              <a:t> </a:t>
            </a:r>
            <a:r>
              <a:rPr lang="en-GB" dirty="0" err="1" smtClean="0"/>
              <a:t>apprendre</a:t>
            </a:r>
            <a:r>
              <a:rPr lang="en-GB" dirty="0" smtClean="0"/>
              <a:t> de </a:t>
            </a:r>
            <a:r>
              <a:rPr lang="en-GB" dirty="0" err="1" smtClean="0"/>
              <a:t>nouvelles</a:t>
            </a:r>
            <a:r>
              <a:rPr lang="en-GB" dirty="0" smtClean="0"/>
              <a:t> choses , </a:t>
            </a:r>
            <a:r>
              <a:rPr lang="en-GB" dirty="0" err="1" smtClean="0"/>
              <a:t>il</a:t>
            </a:r>
            <a:r>
              <a:rPr lang="en-GB" dirty="0" smtClean="0"/>
              <a:t> se </a:t>
            </a:r>
            <a:r>
              <a:rPr lang="en-GB" dirty="0" err="1" smtClean="0"/>
              <a:t>tourne</a:t>
            </a:r>
            <a:r>
              <a:rPr lang="en-GB" dirty="0" smtClean="0"/>
              <a:t> </a:t>
            </a:r>
            <a:r>
              <a:rPr lang="en-GB" dirty="0" err="1" smtClean="0"/>
              <a:t>vers</a:t>
            </a:r>
            <a:r>
              <a:rPr lang="en-GB" dirty="0" smtClean="0"/>
              <a:t> </a:t>
            </a:r>
            <a:r>
              <a:rPr lang="en-GB" dirty="0" smtClean="0"/>
              <a:t>George </a:t>
            </a:r>
            <a:r>
              <a:rPr lang="en-GB" dirty="0" err="1" smtClean="0"/>
              <a:t>Elvey</a:t>
            </a:r>
            <a:r>
              <a:rPr lang="en-GB" dirty="0" smtClean="0"/>
              <a:t>, </a:t>
            </a:r>
            <a:r>
              <a:rPr lang="en-GB" dirty="0" smtClean="0"/>
              <a:t>un </a:t>
            </a:r>
            <a:r>
              <a:rPr lang="en-GB" dirty="0" err="1" smtClean="0"/>
              <a:t>organiste</a:t>
            </a:r>
            <a:r>
              <a:rPr lang="en-GB" dirty="0" smtClean="0"/>
              <a:t> à la </a:t>
            </a:r>
            <a:r>
              <a:rPr lang="en-GB" dirty="0" err="1" smtClean="0"/>
              <a:t>chapelle</a:t>
            </a:r>
            <a:r>
              <a:rPr lang="en-GB" dirty="0" smtClean="0"/>
              <a:t> St</a:t>
            </a:r>
            <a:r>
              <a:rPr lang="en-GB" dirty="0" smtClean="0"/>
              <a:t>. </a:t>
            </a:r>
            <a:r>
              <a:rPr lang="en-GB" dirty="0" smtClean="0"/>
              <a:t>George’ </a:t>
            </a:r>
            <a:r>
              <a:rPr lang="en-GB" dirty="0" smtClean="0"/>
              <a:t>de</a:t>
            </a:r>
            <a:r>
              <a:rPr lang="en-GB" dirty="0" smtClean="0"/>
              <a:t> </a:t>
            </a:r>
            <a:r>
              <a:rPr lang="en-GB" dirty="0" smtClean="0"/>
              <a:t>Windsor. </a:t>
            </a:r>
          </a:p>
          <a:p>
            <a:r>
              <a:rPr lang="en-GB" dirty="0" err="1" smtClean="0"/>
              <a:t>Elvey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réussi</a:t>
            </a:r>
            <a:r>
              <a:rPr lang="en-GB" dirty="0" smtClean="0"/>
              <a:t> à </a:t>
            </a:r>
            <a:r>
              <a:rPr lang="en-GB" dirty="0" err="1" smtClean="0"/>
              <a:t>lui</a:t>
            </a:r>
            <a:r>
              <a:rPr lang="en-GB" dirty="0" smtClean="0"/>
              <a:t> faire passer les </a:t>
            </a:r>
            <a:r>
              <a:rPr lang="en-GB" dirty="0" err="1" smtClean="0"/>
              <a:t>examens</a:t>
            </a:r>
            <a:r>
              <a:rPr lang="en-GB" dirty="0" smtClean="0"/>
              <a:t> de </a:t>
            </a:r>
            <a:r>
              <a:rPr lang="en-GB" dirty="0" err="1" smtClean="0"/>
              <a:t>musique</a:t>
            </a:r>
            <a:r>
              <a:rPr lang="en-GB" dirty="0" smtClean="0"/>
              <a:t> de Oxford. </a:t>
            </a:r>
            <a:r>
              <a:rPr lang="en-GB" dirty="0" smtClean="0"/>
              <a:t>Parry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toujours</a:t>
            </a:r>
            <a:r>
              <a:rPr lang="en-GB" dirty="0" smtClean="0"/>
              <a:t> le plus </a:t>
            </a:r>
            <a:r>
              <a:rPr lang="en-GB" dirty="0" err="1" smtClean="0"/>
              <a:t>jeune</a:t>
            </a:r>
            <a:r>
              <a:rPr lang="en-GB" dirty="0" smtClean="0"/>
              <a:t> </a:t>
            </a:r>
            <a:r>
              <a:rPr lang="en-GB" dirty="0" err="1" smtClean="0"/>
              <a:t>étudiant</a:t>
            </a:r>
            <a:r>
              <a:rPr lang="en-GB" dirty="0" smtClean="0"/>
              <a:t> à </a:t>
            </a:r>
            <a:r>
              <a:rPr lang="en-GB" dirty="0" err="1" smtClean="0"/>
              <a:t>avoir</a:t>
            </a:r>
            <a:r>
              <a:rPr lang="en-GB" dirty="0" smtClean="0"/>
              <a:t> passé </a:t>
            </a:r>
            <a:r>
              <a:rPr lang="en-GB" dirty="0" err="1" smtClean="0"/>
              <a:t>cet</a:t>
            </a:r>
            <a:r>
              <a:rPr lang="en-GB" dirty="0" smtClean="0"/>
              <a:t> </a:t>
            </a:r>
            <a:r>
              <a:rPr lang="en-GB" dirty="0" err="1" smtClean="0"/>
              <a:t>examen</a:t>
            </a:r>
            <a:r>
              <a:rPr lang="en-GB" dirty="0" smtClean="0"/>
              <a:t>,</a:t>
            </a:r>
            <a:endParaRPr lang="en-GB" dirty="0" smtClean="0"/>
          </a:p>
          <a:p>
            <a:r>
              <a:rPr lang="en-GB" dirty="0" smtClean="0"/>
              <a:t>Il continue </a:t>
            </a:r>
            <a:r>
              <a:rPr lang="en-GB" dirty="0" err="1" smtClean="0"/>
              <a:t>ses</a:t>
            </a:r>
            <a:r>
              <a:rPr lang="en-GB" dirty="0" smtClean="0"/>
              <a:t> </a:t>
            </a:r>
            <a:r>
              <a:rPr lang="en-GB" dirty="0" err="1" smtClean="0"/>
              <a:t>études</a:t>
            </a:r>
            <a:r>
              <a:rPr lang="en-GB" dirty="0" smtClean="0"/>
              <a:t> de </a:t>
            </a:r>
            <a:r>
              <a:rPr lang="en-GB" dirty="0" err="1" smtClean="0"/>
              <a:t>musique</a:t>
            </a:r>
            <a:r>
              <a:rPr lang="en-GB" dirty="0" smtClean="0"/>
              <a:t> tout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travaillant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les assurances.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61" y="2276872"/>
            <a:ext cx="2235627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152" y="5392174"/>
            <a:ext cx="209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George </a:t>
            </a:r>
            <a:r>
              <a:rPr lang="en-GB" sz="1600" i="1" dirty="0" err="1" smtClean="0"/>
              <a:t>Elvey</a:t>
            </a:r>
            <a:endParaRPr lang="en-GB" sz="1600" i="1" dirty="0"/>
          </a:p>
        </p:txBody>
      </p:sp>
      <p:pic>
        <p:nvPicPr>
          <p:cNvPr id="7" name="Parry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Dans</a:t>
            </a:r>
            <a:r>
              <a:rPr lang="en-GB" dirty="0" smtClean="0"/>
              <a:t> les </a:t>
            </a:r>
            <a:r>
              <a:rPr lang="en-GB" dirty="0" err="1" smtClean="0"/>
              <a:t>années</a:t>
            </a:r>
            <a:r>
              <a:rPr lang="en-GB" dirty="0" smtClean="0"/>
              <a:t> 1880, </a:t>
            </a:r>
            <a:r>
              <a:rPr lang="en-GB" dirty="0" smtClean="0"/>
              <a:t>Parry </a:t>
            </a:r>
            <a:r>
              <a:rPr lang="en-GB" dirty="0" err="1" smtClean="0"/>
              <a:t>était</a:t>
            </a:r>
            <a:r>
              <a:rPr lang="en-GB" dirty="0" smtClean="0"/>
              <a:t> </a:t>
            </a:r>
            <a:r>
              <a:rPr lang="en-GB" dirty="0" err="1" smtClean="0"/>
              <a:t>bien</a:t>
            </a:r>
            <a:r>
              <a:rPr lang="en-GB" dirty="0" smtClean="0"/>
              <a:t> </a:t>
            </a:r>
            <a:r>
              <a:rPr lang="en-GB" dirty="0" err="1" smtClean="0"/>
              <a:t>établi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tant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compositeur</a:t>
            </a:r>
            <a:r>
              <a:rPr lang="en-GB" dirty="0" smtClean="0"/>
              <a:t> et </a:t>
            </a:r>
            <a:r>
              <a:rPr lang="en-GB" dirty="0" err="1" smtClean="0"/>
              <a:t>enseignant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Il </a:t>
            </a:r>
            <a:r>
              <a:rPr lang="en-GB" dirty="0" err="1" smtClean="0"/>
              <a:t>était</a:t>
            </a:r>
            <a:r>
              <a:rPr lang="en-GB" dirty="0" smtClean="0"/>
              <a:t> </a:t>
            </a:r>
            <a:r>
              <a:rPr lang="en-GB" dirty="0" err="1" smtClean="0"/>
              <a:t>décrit</a:t>
            </a:r>
            <a:r>
              <a:rPr lang="en-GB" dirty="0" smtClean="0"/>
              <a:t> </a:t>
            </a:r>
            <a:r>
              <a:rPr lang="en-GB" dirty="0" err="1" smtClean="0"/>
              <a:t>comme</a:t>
            </a:r>
            <a:r>
              <a:rPr lang="en-GB" dirty="0" smtClean="0"/>
              <a:t> un </a:t>
            </a:r>
            <a:r>
              <a:rPr lang="en-GB" dirty="0" err="1" smtClean="0"/>
              <a:t>enseignant</a:t>
            </a:r>
            <a:r>
              <a:rPr lang="en-GB" dirty="0" smtClean="0"/>
              <a:t> </a:t>
            </a:r>
            <a:r>
              <a:rPr lang="en-GB" dirty="0" err="1" smtClean="0"/>
              <a:t>très</a:t>
            </a:r>
            <a:r>
              <a:rPr lang="en-GB" dirty="0" smtClean="0"/>
              <a:t> </a:t>
            </a:r>
            <a:r>
              <a:rPr lang="en-GB" dirty="0" err="1" smtClean="0"/>
              <a:t>sympathique</a:t>
            </a:r>
            <a:r>
              <a:rPr lang="en-GB" dirty="0" smtClean="0"/>
              <a:t> du Royal </a:t>
            </a:r>
            <a:r>
              <a:rPr lang="en-GB" dirty="0" smtClean="0"/>
              <a:t>College of Music.</a:t>
            </a:r>
          </a:p>
          <a:p>
            <a:r>
              <a:rPr lang="en-GB" dirty="0" smtClean="0"/>
              <a:t>Durant la </a:t>
            </a:r>
            <a:r>
              <a:rPr lang="en-GB" dirty="0" err="1" smtClean="0"/>
              <a:t>dernière</a:t>
            </a:r>
            <a:r>
              <a:rPr lang="en-GB" dirty="0" smtClean="0"/>
              <a:t> </a:t>
            </a:r>
            <a:r>
              <a:rPr lang="en-GB" dirty="0" err="1" smtClean="0"/>
              <a:t>décennie</a:t>
            </a:r>
            <a:r>
              <a:rPr lang="en-GB" dirty="0" smtClean="0"/>
              <a:t> de </a:t>
            </a:r>
            <a:r>
              <a:rPr lang="en-GB" dirty="0" err="1" smtClean="0"/>
              <a:t>sa</a:t>
            </a:r>
            <a:r>
              <a:rPr lang="en-GB" dirty="0" smtClean="0"/>
              <a:t> vie , </a:t>
            </a:r>
            <a:r>
              <a:rPr lang="en-GB" dirty="0" smtClean="0"/>
              <a:t>Parry </a:t>
            </a:r>
            <a:r>
              <a:rPr lang="en-GB" dirty="0" smtClean="0"/>
              <a:t>a </a:t>
            </a:r>
            <a:r>
              <a:rPr lang="en-GB" dirty="0" err="1" smtClean="0"/>
              <a:t>composé</a:t>
            </a:r>
            <a:r>
              <a:rPr lang="en-GB" dirty="0" smtClean="0"/>
              <a:t> </a:t>
            </a:r>
            <a:r>
              <a:rPr lang="en-GB" dirty="0" err="1" smtClean="0"/>
              <a:t>ses</a:t>
            </a:r>
            <a:r>
              <a:rPr lang="en-GB" dirty="0" smtClean="0"/>
              <a:t> airs les plus </a:t>
            </a:r>
            <a:r>
              <a:rPr lang="en-GB" dirty="0" err="1" smtClean="0"/>
              <a:t>connus</a:t>
            </a:r>
            <a:r>
              <a:rPr lang="en-GB" dirty="0" smtClean="0"/>
              <a:t> </a:t>
            </a:r>
            <a:r>
              <a:rPr lang="en-GB" dirty="0" err="1" smtClean="0"/>
              <a:t>dont</a:t>
            </a:r>
            <a:r>
              <a:rPr lang="en-GB" dirty="0" smtClean="0"/>
              <a:t> </a:t>
            </a:r>
            <a:r>
              <a:rPr lang="en-GB" dirty="0" err="1" smtClean="0"/>
              <a:t>celui</a:t>
            </a:r>
            <a:r>
              <a:rPr lang="en-GB" dirty="0" smtClean="0"/>
              <a:t> de  </a:t>
            </a:r>
            <a:r>
              <a:rPr lang="en-GB" dirty="0" smtClean="0"/>
              <a:t>Jerusalem.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arry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4018894" cy="32403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Les paroles de Jerusalem </a:t>
            </a:r>
            <a:r>
              <a:rPr lang="en-GB" dirty="0" err="1" smtClean="0"/>
              <a:t>viennent</a:t>
            </a:r>
            <a:r>
              <a:rPr lang="en-GB" dirty="0" smtClean="0"/>
              <a:t> d’un </a:t>
            </a:r>
            <a:r>
              <a:rPr lang="en-GB" dirty="0" err="1" smtClean="0"/>
              <a:t>poème</a:t>
            </a:r>
            <a:r>
              <a:rPr lang="en-GB" dirty="0" smtClean="0"/>
              <a:t> de  William </a:t>
            </a:r>
            <a:r>
              <a:rPr lang="en-GB" dirty="0" smtClean="0"/>
              <a:t>Blake </a:t>
            </a:r>
            <a:r>
              <a:rPr lang="en-GB" dirty="0" err="1" smtClean="0"/>
              <a:t>intitulé</a:t>
            </a:r>
            <a:r>
              <a:rPr lang="en-GB" dirty="0" smtClean="0"/>
              <a:t> </a:t>
            </a:r>
            <a:r>
              <a:rPr lang="en-GB" dirty="0" smtClean="0"/>
              <a:t>‘And did those feet in ancient time</a:t>
            </a:r>
            <a:r>
              <a:rPr lang="en-GB" dirty="0" smtClean="0"/>
              <a:t>’.( et </a:t>
            </a:r>
            <a:r>
              <a:rPr lang="en-GB" dirty="0" err="1" smtClean="0"/>
              <a:t>ces</a:t>
            </a:r>
            <a:r>
              <a:rPr lang="en-GB" dirty="0" smtClean="0"/>
              <a:t> </a:t>
            </a:r>
            <a:r>
              <a:rPr lang="en-GB" dirty="0" err="1" smtClean="0"/>
              <a:t>pieds</a:t>
            </a:r>
            <a:r>
              <a:rPr lang="en-GB" dirty="0" smtClean="0"/>
              <a:t> </a:t>
            </a:r>
            <a:r>
              <a:rPr lang="en-GB" dirty="0" err="1" smtClean="0"/>
              <a:t>durant</a:t>
            </a:r>
            <a:r>
              <a:rPr lang="en-GB" dirty="0" smtClean="0"/>
              <a:t> les temps </a:t>
            </a:r>
            <a:r>
              <a:rPr lang="en-GB" dirty="0" err="1" smtClean="0"/>
              <a:t>anciens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Le </a:t>
            </a:r>
            <a:r>
              <a:rPr lang="en-GB" dirty="0" err="1" smtClean="0"/>
              <a:t>poème</a:t>
            </a:r>
            <a:r>
              <a:rPr lang="en-GB" dirty="0" smtClean="0"/>
              <a:t> de Blake </a:t>
            </a:r>
            <a:r>
              <a:rPr lang="en-GB" dirty="0" err="1" smtClean="0"/>
              <a:t>parle</a:t>
            </a:r>
            <a:r>
              <a:rPr lang="en-GB" dirty="0" smtClean="0"/>
              <a:t> </a:t>
            </a:r>
            <a:r>
              <a:rPr lang="en-GB" dirty="0" err="1" smtClean="0"/>
              <a:t>d’une</a:t>
            </a:r>
            <a:r>
              <a:rPr lang="en-GB" dirty="0" smtClean="0"/>
              <a:t> </a:t>
            </a:r>
            <a:r>
              <a:rPr lang="en-GB" dirty="0" err="1" smtClean="0"/>
              <a:t>légende</a:t>
            </a:r>
            <a:r>
              <a:rPr lang="en-GB" dirty="0" smtClean="0"/>
              <a:t> qui </a:t>
            </a:r>
            <a:r>
              <a:rPr lang="en-GB" dirty="0" err="1" smtClean="0"/>
              <a:t>dit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Jesus </a:t>
            </a:r>
            <a:r>
              <a:rPr lang="en-GB" dirty="0" err="1" smtClean="0"/>
              <a:t>serait</a:t>
            </a:r>
            <a:r>
              <a:rPr lang="en-GB" dirty="0" smtClean="0"/>
              <a:t> </a:t>
            </a:r>
            <a:r>
              <a:rPr lang="en-GB" dirty="0" err="1" smtClean="0"/>
              <a:t>allé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Angleterre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Jerusalem </a:t>
            </a:r>
            <a:r>
              <a:rPr lang="en-GB" dirty="0" smtClean="0"/>
              <a:t>a </a:t>
            </a:r>
            <a:r>
              <a:rPr lang="en-GB" dirty="0" err="1" smtClean="0"/>
              <a:t>été</a:t>
            </a:r>
            <a:r>
              <a:rPr lang="en-GB" dirty="0" smtClean="0"/>
              <a:t> </a:t>
            </a:r>
            <a:r>
              <a:rPr lang="en-GB" dirty="0" err="1" smtClean="0"/>
              <a:t>terminé</a:t>
            </a:r>
            <a:r>
              <a:rPr lang="en-GB" dirty="0" smtClean="0"/>
              <a:t> le 10 Mars </a:t>
            </a:r>
            <a:r>
              <a:rPr lang="en-GB" dirty="0" smtClean="0"/>
              <a:t>1916.</a:t>
            </a:r>
          </a:p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général</a:t>
            </a:r>
            <a:r>
              <a:rPr lang="en-GB" dirty="0" smtClean="0"/>
              <a:t>, </a:t>
            </a:r>
            <a:r>
              <a:rPr lang="en-GB" dirty="0" err="1" smtClean="0"/>
              <a:t>c’est</a:t>
            </a:r>
            <a:r>
              <a:rPr lang="en-GB" dirty="0" smtClean="0"/>
              <a:t> la version de 1922, re-</a:t>
            </a:r>
            <a:r>
              <a:rPr lang="en-GB" dirty="0" err="1" smtClean="0"/>
              <a:t>orchestrée</a:t>
            </a:r>
            <a:r>
              <a:rPr lang="en-GB" dirty="0" smtClean="0"/>
              <a:t> par Elgar </a:t>
            </a:r>
            <a:r>
              <a:rPr lang="en-GB" dirty="0" err="1" smtClean="0"/>
              <a:t>que</a:t>
            </a:r>
            <a:r>
              <a:rPr lang="en-GB" dirty="0" smtClean="0"/>
              <a:t> nous </a:t>
            </a:r>
            <a:r>
              <a:rPr lang="en-GB" dirty="0" err="1" smtClean="0"/>
              <a:t>écoutons</a:t>
            </a:r>
            <a:r>
              <a:rPr lang="en-GB" dirty="0" smtClean="0"/>
              <a:t>. </a:t>
            </a:r>
            <a:r>
              <a:rPr lang="en-GB" dirty="0" err="1" smtClean="0"/>
              <a:t>C’est</a:t>
            </a:r>
            <a:r>
              <a:rPr lang="en-GB" dirty="0" smtClean="0"/>
              <a:t> la version </a:t>
            </a:r>
            <a:r>
              <a:rPr lang="en-GB" dirty="0" err="1" smtClean="0"/>
              <a:t>généralement</a:t>
            </a:r>
            <a:r>
              <a:rPr lang="en-GB" dirty="0" smtClean="0"/>
              <a:t> </a:t>
            </a:r>
            <a:r>
              <a:rPr lang="en-GB" dirty="0" err="1" smtClean="0"/>
              <a:t>jouée</a:t>
            </a:r>
            <a:r>
              <a:rPr lang="en-GB" dirty="0" smtClean="0"/>
              <a:t> </a:t>
            </a:r>
            <a:r>
              <a:rPr lang="en-GB" dirty="0" err="1" smtClean="0"/>
              <a:t>lors</a:t>
            </a:r>
            <a:r>
              <a:rPr lang="en-GB" dirty="0" smtClean="0"/>
              <a:t> de The </a:t>
            </a:r>
            <a:r>
              <a:rPr lang="en-GB" dirty="0" smtClean="0"/>
              <a:t>Last Night of the Proms.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13" y="2029881"/>
            <a:ext cx="2993588" cy="3434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407" y="5294628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Manuscript original </a:t>
            </a:r>
            <a:r>
              <a:rPr lang="en-GB" sz="1600" i="1" dirty="0" err="1" smtClean="0"/>
              <a:t>de‘Jerusalem</a:t>
            </a:r>
            <a:endParaRPr lang="en-GB" sz="1600" i="1" dirty="0"/>
          </a:p>
        </p:txBody>
      </p:sp>
      <p:pic>
        <p:nvPicPr>
          <p:cNvPr id="7" name="Parry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71" y="1196752"/>
            <a:ext cx="7200800" cy="1944216"/>
          </a:xfrm>
        </p:spPr>
        <p:txBody>
          <a:bodyPr>
            <a:normAutofit fontScale="62500" lnSpcReduction="20000"/>
          </a:bodyPr>
          <a:lstStyle/>
          <a:p>
            <a:r>
              <a:rPr lang="en-GB" sz="2300" dirty="0" err="1" smtClean="0"/>
              <a:t>Comme</a:t>
            </a:r>
            <a:r>
              <a:rPr lang="en-GB" sz="2300" dirty="0" smtClean="0"/>
              <a:t>  </a:t>
            </a:r>
            <a:r>
              <a:rPr lang="en-GB" sz="2300" dirty="0"/>
              <a:t>Land of Hope and Glory, Jerusalem </a:t>
            </a:r>
            <a:r>
              <a:rPr lang="en-GB" sz="2300" dirty="0" err="1" smtClean="0"/>
              <a:t>est</a:t>
            </a:r>
            <a:r>
              <a:rPr lang="en-GB" sz="2300" dirty="0" smtClean="0"/>
              <a:t> </a:t>
            </a:r>
            <a:r>
              <a:rPr lang="en-GB" sz="2300" dirty="0" err="1" smtClean="0"/>
              <a:t>devenu</a:t>
            </a:r>
            <a:r>
              <a:rPr lang="en-GB" sz="2300" dirty="0" smtClean="0"/>
              <a:t> un </a:t>
            </a:r>
            <a:r>
              <a:rPr lang="en-GB" sz="2300" dirty="0" err="1" smtClean="0"/>
              <a:t>autre</a:t>
            </a:r>
            <a:r>
              <a:rPr lang="en-GB" sz="2300" dirty="0" smtClean="0"/>
              <a:t> </a:t>
            </a:r>
            <a:r>
              <a:rPr lang="en-GB" sz="2300" dirty="0" err="1" smtClean="0"/>
              <a:t>hymne</a:t>
            </a:r>
            <a:r>
              <a:rPr lang="en-GB" sz="2300" dirty="0" smtClean="0"/>
              <a:t> national non </a:t>
            </a:r>
            <a:r>
              <a:rPr lang="en-GB" sz="2300" dirty="0" err="1" smtClean="0"/>
              <a:t>officiel</a:t>
            </a:r>
            <a:endParaRPr lang="en-GB" sz="2300" dirty="0" smtClean="0"/>
          </a:p>
          <a:p>
            <a:r>
              <a:rPr lang="en-GB" sz="2300" dirty="0" smtClean="0"/>
              <a:t>On </a:t>
            </a:r>
            <a:r>
              <a:rPr lang="en-GB" sz="2300" dirty="0" err="1" smtClean="0"/>
              <a:t>l’entend</a:t>
            </a:r>
            <a:r>
              <a:rPr lang="en-GB" sz="2300" dirty="0" smtClean="0"/>
              <a:t> </a:t>
            </a:r>
            <a:r>
              <a:rPr lang="en-GB" sz="2300" dirty="0" err="1" smtClean="0"/>
              <a:t>lors</a:t>
            </a:r>
            <a:r>
              <a:rPr lang="en-GB" sz="2300" dirty="0" smtClean="0"/>
              <a:t> </a:t>
            </a:r>
            <a:r>
              <a:rPr lang="en-GB" sz="2300" dirty="0" err="1" smtClean="0"/>
              <a:t>d’évènements</a:t>
            </a:r>
            <a:r>
              <a:rPr lang="en-GB" sz="2300" dirty="0" smtClean="0"/>
              <a:t> </a:t>
            </a:r>
            <a:r>
              <a:rPr lang="en-GB" sz="2300" dirty="0" err="1" smtClean="0"/>
              <a:t>sportifs</a:t>
            </a:r>
            <a:r>
              <a:rPr lang="en-GB" sz="2300" dirty="0" smtClean="0"/>
              <a:t> </a:t>
            </a:r>
            <a:r>
              <a:rPr lang="en-GB" sz="2300" dirty="0" err="1" smtClean="0"/>
              <a:t>comme</a:t>
            </a:r>
            <a:r>
              <a:rPr lang="en-GB" sz="2300" dirty="0" smtClean="0"/>
              <a:t> la finale de la Rugby </a:t>
            </a:r>
            <a:r>
              <a:rPr lang="en-GB" sz="2300" dirty="0"/>
              <a:t>League Challenge cup </a:t>
            </a:r>
            <a:r>
              <a:rPr lang="en-GB" sz="2300" dirty="0" err="1" smtClean="0"/>
              <a:t>ou</a:t>
            </a:r>
            <a:r>
              <a:rPr lang="en-GB" sz="2300" dirty="0" smtClean="0"/>
              <a:t> la</a:t>
            </a:r>
            <a:r>
              <a:rPr lang="en-GB" sz="2300" dirty="0" smtClean="0"/>
              <a:t> finale de la Super League. On </a:t>
            </a:r>
            <a:r>
              <a:rPr lang="en-GB" sz="2300" dirty="0" err="1" smtClean="0"/>
              <a:t>l’entend</a:t>
            </a:r>
            <a:r>
              <a:rPr lang="en-GB" sz="2300" dirty="0" smtClean="0"/>
              <a:t> </a:t>
            </a:r>
            <a:r>
              <a:rPr lang="en-GB" sz="2300" dirty="0" err="1" smtClean="0"/>
              <a:t>aussi</a:t>
            </a:r>
            <a:r>
              <a:rPr lang="en-GB" sz="2300" dirty="0" smtClean="0"/>
              <a:t> </a:t>
            </a:r>
            <a:r>
              <a:rPr lang="en-GB" sz="2300" dirty="0" err="1" smtClean="0"/>
              <a:t>comme</a:t>
            </a:r>
            <a:r>
              <a:rPr lang="en-GB" sz="2300" dirty="0" smtClean="0"/>
              <a:t> </a:t>
            </a:r>
            <a:r>
              <a:rPr lang="en-GB" sz="2300" dirty="0" err="1" smtClean="0"/>
              <a:t>hymne</a:t>
            </a:r>
            <a:r>
              <a:rPr lang="en-GB" sz="2300" dirty="0" smtClean="0"/>
              <a:t> </a:t>
            </a:r>
            <a:r>
              <a:rPr lang="en-GB" sz="2300" dirty="0" err="1" smtClean="0"/>
              <a:t>officiel</a:t>
            </a:r>
            <a:r>
              <a:rPr lang="en-GB" sz="2300" dirty="0" smtClean="0"/>
              <a:t> </a:t>
            </a:r>
            <a:r>
              <a:rPr lang="en-GB" sz="2300" dirty="0" err="1" smtClean="0"/>
              <a:t>lors</a:t>
            </a:r>
            <a:r>
              <a:rPr lang="en-GB" sz="2300" dirty="0" smtClean="0"/>
              <a:t> de la English </a:t>
            </a:r>
            <a:r>
              <a:rPr lang="en-GB" sz="2300" dirty="0"/>
              <a:t>Cricket </a:t>
            </a:r>
            <a:r>
              <a:rPr lang="en-GB" sz="2300" dirty="0" smtClean="0"/>
              <a:t>Board </a:t>
            </a:r>
            <a:r>
              <a:rPr lang="en-GB" sz="2300" dirty="0" err="1" smtClean="0"/>
              <a:t>ou</a:t>
            </a:r>
            <a:r>
              <a:rPr lang="en-GB" sz="2300" dirty="0" smtClean="0"/>
              <a:t> </a:t>
            </a:r>
            <a:r>
              <a:rPr lang="en-GB" sz="2300" dirty="0" err="1" smtClean="0"/>
              <a:t>également</a:t>
            </a:r>
            <a:r>
              <a:rPr lang="en-GB" sz="2300" dirty="0" smtClean="0"/>
              <a:t> </a:t>
            </a:r>
            <a:r>
              <a:rPr lang="en-GB" sz="2300" dirty="0" err="1" smtClean="0"/>
              <a:t>lors</a:t>
            </a:r>
            <a:r>
              <a:rPr lang="en-GB" sz="2300" dirty="0" smtClean="0"/>
              <a:t> </a:t>
            </a:r>
            <a:r>
              <a:rPr lang="en-GB" sz="2300" dirty="0" err="1" smtClean="0"/>
              <a:t>d’évènements</a:t>
            </a:r>
            <a:r>
              <a:rPr lang="en-GB" sz="2300" dirty="0" smtClean="0"/>
              <a:t> </a:t>
            </a:r>
            <a:r>
              <a:rPr lang="en-GB" sz="2300" dirty="0" err="1" smtClean="0"/>
              <a:t>importants</a:t>
            </a:r>
            <a:r>
              <a:rPr lang="en-GB" sz="2300" dirty="0" smtClean="0"/>
              <a:t> </a:t>
            </a:r>
            <a:r>
              <a:rPr lang="en-GB" sz="2300" dirty="0" err="1" smtClean="0"/>
              <a:t>en</a:t>
            </a:r>
            <a:r>
              <a:rPr lang="en-GB" sz="2300" dirty="0" smtClean="0"/>
              <a:t> </a:t>
            </a:r>
            <a:r>
              <a:rPr lang="en-GB" sz="2300" dirty="0" err="1" smtClean="0"/>
              <a:t>Angleterre</a:t>
            </a:r>
            <a:r>
              <a:rPr lang="en-GB" sz="2300" dirty="0" smtClean="0"/>
              <a:t> </a:t>
            </a:r>
            <a:r>
              <a:rPr lang="en-GB" sz="2300" dirty="0" err="1" smtClean="0"/>
              <a:t>comme</a:t>
            </a:r>
            <a:r>
              <a:rPr lang="en-GB" sz="2300" dirty="0" smtClean="0"/>
              <a:t> le </a:t>
            </a:r>
            <a:r>
              <a:rPr lang="en-GB" sz="2300" dirty="0" err="1" smtClean="0"/>
              <a:t>jubilé</a:t>
            </a:r>
            <a:r>
              <a:rPr lang="en-GB" sz="2300" dirty="0" smtClean="0"/>
              <a:t> </a:t>
            </a:r>
            <a:r>
              <a:rPr lang="en-GB" sz="2300" dirty="0" err="1" smtClean="0"/>
              <a:t>d’or</a:t>
            </a:r>
            <a:r>
              <a:rPr lang="en-GB" sz="2300" dirty="0" smtClean="0"/>
              <a:t> de la </a:t>
            </a:r>
            <a:r>
              <a:rPr lang="en-GB" sz="2300" dirty="0" err="1" smtClean="0"/>
              <a:t>Reine</a:t>
            </a:r>
            <a:r>
              <a:rPr lang="en-GB" sz="2300" dirty="0" smtClean="0"/>
              <a:t> et </a:t>
            </a:r>
            <a:r>
              <a:rPr lang="en-GB" sz="2300" dirty="0" err="1" smtClean="0"/>
              <a:t>lors</a:t>
            </a:r>
            <a:r>
              <a:rPr lang="en-GB" sz="2300" dirty="0" smtClean="0"/>
              <a:t> de la </a:t>
            </a:r>
            <a:r>
              <a:rPr lang="en-GB" sz="2300" dirty="0" err="1" smtClean="0"/>
              <a:t>cérémonie</a:t>
            </a:r>
            <a:r>
              <a:rPr lang="en-GB" sz="2300" dirty="0" smtClean="0"/>
              <a:t> </a:t>
            </a:r>
            <a:r>
              <a:rPr lang="en-GB" sz="2300" dirty="0" err="1" smtClean="0"/>
              <a:t>d’ouverture</a:t>
            </a:r>
            <a:r>
              <a:rPr lang="en-GB" sz="2300" dirty="0" smtClean="0"/>
              <a:t> des </a:t>
            </a:r>
            <a:r>
              <a:rPr lang="en-GB" sz="2300" dirty="0" err="1" smtClean="0"/>
              <a:t>jeux</a:t>
            </a:r>
            <a:r>
              <a:rPr lang="en-GB" sz="2300" dirty="0" smtClean="0"/>
              <a:t> </a:t>
            </a:r>
            <a:r>
              <a:rPr lang="en-GB" sz="2300" dirty="0" err="1" smtClean="0"/>
              <a:t>olympiques</a:t>
            </a:r>
            <a:r>
              <a:rPr lang="en-GB" sz="2300" dirty="0" smtClean="0"/>
              <a:t> </a:t>
            </a:r>
            <a:r>
              <a:rPr lang="en-GB" sz="2300" dirty="0" err="1" smtClean="0"/>
              <a:t>en</a:t>
            </a:r>
            <a:r>
              <a:rPr lang="en-GB" sz="2300" dirty="0" smtClean="0"/>
              <a:t> 2012.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6952"/>
            <a:ext cx="4464496" cy="289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3284984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La </a:t>
            </a:r>
            <a:r>
              <a:rPr lang="en-GB" sz="1600" i="1" dirty="0" err="1" smtClean="0"/>
              <a:t>cérémonie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d’ouverture</a:t>
            </a:r>
            <a:r>
              <a:rPr lang="en-GB" sz="1600" i="1" dirty="0" smtClean="0"/>
              <a:t> des </a:t>
            </a:r>
            <a:r>
              <a:rPr lang="en-GB" sz="1600" i="1" dirty="0" err="1" smtClean="0"/>
              <a:t>Jeux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Olympiques</a:t>
            </a:r>
            <a:r>
              <a:rPr lang="en-GB" sz="1600" i="1" dirty="0" smtClean="0"/>
              <a:t> de 2012</a:t>
            </a:r>
            <a:endParaRPr lang="en-GB" sz="1600" i="1" dirty="0"/>
          </a:p>
        </p:txBody>
      </p:sp>
      <p:pic>
        <p:nvPicPr>
          <p:cNvPr id="7" name="Parry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420888"/>
            <a:ext cx="3056384" cy="3048001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err="1"/>
              <a:t>e</a:t>
            </a:r>
            <a:r>
              <a:rPr lang="en-GB" sz="2400" dirty="0" err="1" smtClean="0"/>
              <a:t>n</a:t>
            </a:r>
            <a:r>
              <a:rPr lang="en-GB" sz="2400" dirty="0" smtClean="0"/>
              <a:t> </a:t>
            </a:r>
            <a:r>
              <a:rPr lang="en-GB" sz="2400" dirty="0" smtClean="0"/>
              <a:t>1918, </a:t>
            </a:r>
            <a:r>
              <a:rPr lang="en-GB" sz="2400" dirty="0" smtClean="0"/>
              <a:t>après </a:t>
            </a:r>
            <a:r>
              <a:rPr lang="en-GB" sz="2400" dirty="0" err="1" smtClean="0"/>
              <a:t>avoir</a:t>
            </a:r>
            <a:r>
              <a:rPr lang="en-GB" sz="2400" dirty="0" smtClean="0"/>
              <a:t> </a:t>
            </a:r>
            <a:r>
              <a:rPr lang="en-GB" sz="2400" dirty="0" err="1" smtClean="0"/>
              <a:t>attrapé</a:t>
            </a:r>
            <a:r>
              <a:rPr lang="en-GB" sz="2400" dirty="0" smtClean="0"/>
              <a:t> la grippe </a:t>
            </a:r>
            <a:r>
              <a:rPr lang="en-GB" sz="2400" dirty="0" err="1" smtClean="0"/>
              <a:t>espagnole</a:t>
            </a:r>
            <a:r>
              <a:rPr lang="en-GB" sz="2400" dirty="0" smtClean="0"/>
              <a:t>, </a:t>
            </a:r>
            <a:r>
              <a:rPr lang="en-GB" sz="2400" dirty="0" smtClean="0"/>
              <a:t>Parry </a:t>
            </a:r>
            <a:r>
              <a:rPr lang="en-GB" sz="2400" dirty="0" err="1" smtClean="0"/>
              <a:t>meurt</a:t>
            </a:r>
            <a:r>
              <a:rPr lang="en-GB" sz="2400" dirty="0" smtClean="0"/>
              <a:t> à </a:t>
            </a:r>
            <a:r>
              <a:rPr lang="en-GB" sz="2400" dirty="0" err="1" smtClean="0"/>
              <a:t>l’age</a:t>
            </a:r>
            <a:r>
              <a:rPr lang="en-GB" sz="2400" dirty="0" smtClean="0"/>
              <a:t> de 70 ans.</a:t>
            </a:r>
            <a:endParaRPr lang="en-GB" sz="2400" dirty="0" smtClean="0"/>
          </a:p>
          <a:p>
            <a:r>
              <a:rPr lang="en-GB" sz="2400" dirty="0" smtClean="0"/>
              <a:t>Il </a:t>
            </a:r>
            <a:r>
              <a:rPr lang="en-GB" sz="2400" dirty="0" err="1" smtClean="0"/>
              <a:t>est</a:t>
            </a:r>
            <a:r>
              <a:rPr lang="en-GB" sz="2400" dirty="0" smtClean="0"/>
              <a:t> </a:t>
            </a:r>
            <a:r>
              <a:rPr lang="en-GB" sz="2400" dirty="0" err="1" smtClean="0"/>
              <a:t>enterré</a:t>
            </a:r>
            <a:r>
              <a:rPr lang="en-GB" sz="2400" dirty="0" smtClean="0"/>
              <a:t> à la </a:t>
            </a:r>
            <a:r>
              <a:rPr lang="en-GB" sz="2400" dirty="0" err="1" smtClean="0"/>
              <a:t>Cathédrale</a:t>
            </a:r>
            <a:r>
              <a:rPr lang="en-GB" sz="2400" dirty="0" smtClean="0"/>
              <a:t> St</a:t>
            </a:r>
            <a:r>
              <a:rPr lang="en-GB" sz="2400" dirty="0" smtClean="0"/>
              <a:t>. </a:t>
            </a:r>
            <a:r>
              <a:rPr lang="en-GB" sz="2400" dirty="0" smtClean="0"/>
              <a:t>Paul à </a:t>
            </a:r>
            <a:r>
              <a:rPr lang="en-GB" sz="2400" dirty="0" err="1" smtClean="0"/>
              <a:t>Londres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744416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27831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La </a:t>
            </a:r>
            <a:r>
              <a:rPr lang="en-GB" sz="1600" i="1" dirty="0" err="1" smtClean="0"/>
              <a:t>tombe</a:t>
            </a:r>
            <a:r>
              <a:rPr lang="en-GB" sz="1600" i="1" dirty="0" smtClean="0"/>
              <a:t> de Parry’, </a:t>
            </a:r>
            <a:r>
              <a:rPr lang="en-GB" sz="1600" i="1" dirty="0" err="1" smtClean="0"/>
              <a:t>Cathedrale</a:t>
            </a:r>
            <a:r>
              <a:rPr lang="en-GB" sz="1600" i="1" dirty="0" smtClean="0"/>
              <a:t> St</a:t>
            </a:r>
            <a:r>
              <a:rPr lang="en-GB" sz="1600" i="1" dirty="0" smtClean="0"/>
              <a:t>. Paul</a:t>
            </a:r>
            <a:r>
              <a:rPr lang="en-GB" sz="1600" i="1" dirty="0" smtClean="0"/>
              <a:t>’ </a:t>
            </a:r>
            <a:r>
              <a:rPr lang="en-GB" sz="1600" i="1" dirty="0" err="1" smtClean="0"/>
              <a:t>Londres</a:t>
            </a:r>
            <a:endParaRPr lang="en-GB" sz="1600" i="1" dirty="0"/>
          </a:p>
        </p:txBody>
      </p:sp>
      <p:pic>
        <p:nvPicPr>
          <p:cNvPr id="7" name="Parry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359</TotalTime>
  <Words>558</Words>
  <Application>Microsoft Office PowerPoint</Application>
  <PresentationFormat>Affichage à l'écran (4:3)</PresentationFormat>
  <Paragraphs>34</Paragraphs>
  <Slides>8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Couture</vt:lpstr>
      <vt:lpstr>JERUSALEM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JERUSALEM</dc:title>
  <dc:creator>Owner</dc:creator>
  <cp:lastModifiedBy>Bruliard</cp:lastModifiedBy>
  <cp:revision>33</cp:revision>
  <dcterms:created xsi:type="dcterms:W3CDTF">2015-02-07T13:43:58Z</dcterms:created>
  <dcterms:modified xsi:type="dcterms:W3CDTF">2015-05-04T09:22:32Z</dcterms:modified>
</cp:coreProperties>
</file>