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685036-A49A-4FE9-94D7-D1901A06D4B4}" type="datetimeFigureOut">
              <a:rPr lang="tr-TR" smtClean="0"/>
              <a:pPr/>
              <a:t>10.05.2015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C37A66-0323-4718-88CF-9EBB62FBD3B3}" type="slidenum">
              <a:rPr lang="tr-TR" smtClean="0"/>
              <a:pPr/>
              <a:t>‹N°›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357422" y="0"/>
            <a:ext cx="3771872" cy="1258281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SİNOP AYANCIK</a:t>
            </a:r>
            <a:br>
              <a:rPr lang="tr-TR" sz="3200" dirty="0" smtClean="0"/>
            </a:br>
            <a:r>
              <a:rPr lang="tr-TR" sz="3200" dirty="0" err="1" smtClean="0"/>
              <a:t>Yenikonak</a:t>
            </a:r>
            <a:r>
              <a:rPr lang="tr-TR" sz="3200" dirty="0" smtClean="0"/>
              <a:t> YBO</a:t>
            </a:r>
            <a:endParaRPr lang="tr-TR" sz="3200" dirty="0"/>
          </a:p>
        </p:txBody>
      </p:sp>
      <p:pic>
        <p:nvPicPr>
          <p:cNvPr id="4" name="3 Resim" descr="okul dış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7" y="1214422"/>
            <a:ext cx="5024473" cy="37683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Yenikonak</a:t>
            </a:r>
            <a:r>
              <a:rPr lang="tr-TR" dirty="0" smtClean="0"/>
              <a:t> YBO</a:t>
            </a:r>
            <a:endParaRPr lang="tr-TR" dirty="0"/>
          </a:p>
        </p:txBody>
      </p:sp>
      <p:pic>
        <p:nvPicPr>
          <p:cNvPr id="4" name="3 Resim" descr="okuldış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215074" cy="4661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Class</a:t>
            </a:r>
            <a:r>
              <a:rPr lang="fr-FR" dirty="0" smtClean="0"/>
              <a:t>e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4" name="3 Resim" descr="anasınıf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0075">
            <a:off x="316935" y="1348304"/>
            <a:ext cx="2903951" cy="217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rehberlikservi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9038">
            <a:off x="5226688" y="1001065"/>
            <a:ext cx="2832073" cy="21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Resim" descr="kütüph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4050">
            <a:off x="1488901" y="3897837"/>
            <a:ext cx="2866219" cy="214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cokamaclısal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43910">
            <a:off x="5171018" y="3851132"/>
            <a:ext cx="3140655" cy="235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Class</a:t>
            </a:r>
            <a:r>
              <a:rPr lang="fr-FR" dirty="0" smtClean="0"/>
              <a:t>e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5" name="4 Resim" descr="IMG_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4122">
            <a:off x="660117" y="1961868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IMG_0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8467">
            <a:off x="5286380" y="1857364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IMG_04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8028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Enseignant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4" name="3 Resim" descr="IMG_4160374944349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03696"/>
            <a:ext cx="6286544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Activit</a:t>
            </a:r>
            <a:r>
              <a:rPr lang="fr-FR" dirty="0" smtClean="0"/>
              <a:t>é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4" name="3 Resim" descr="IMG_0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000528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Resim" descr="IMG_8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168" y="3214686"/>
            <a:ext cx="4464426" cy="3234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Dor</a:t>
            </a:r>
            <a:r>
              <a:rPr lang="fr-FR" dirty="0" err="1" smtClean="0"/>
              <a:t>toir</a:t>
            </a:r>
            <a:endParaRPr lang="tr-TR" dirty="0"/>
          </a:p>
        </p:txBody>
      </p:sp>
      <p:pic>
        <p:nvPicPr>
          <p:cNvPr id="5" name="4 Resim" descr="IMG_20141119_120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1214422"/>
            <a:ext cx="6572295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Dor</a:t>
            </a:r>
            <a:r>
              <a:rPr lang="fr-FR" dirty="0" err="1" smtClean="0"/>
              <a:t>toir</a:t>
            </a:r>
            <a:endParaRPr lang="tr-TR" dirty="0"/>
          </a:p>
        </p:txBody>
      </p:sp>
      <p:pic>
        <p:nvPicPr>
          <p:cNvPr id="4" name="3 Resim" descr="Resim 334.jpg"/>
          <p:cNvPicPr>
            <a:picLocks noChangeAspect="1"/>
          </p:cNvPicPr>
          <p:nvPr/>
        </p:nvPicPr>
        <p:blipFill>
          <a:blip r:embed="rId2" cstate="print"/>
          <a:srcRect b="23971"/>
          <a:stretch>
            <a:fillRect/>
          </a:stretch>
        </p:blipFill>
        <p:spPr>
          <a:xfrm>
            <a:off x="214282" y="1424489"/>
            <a:ext cx="5929354" cy="271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Resim 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139115"/>
            <a:ext cx="4572032" cy="257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Dor</a:t>
            </a:r>
            <a:r>
              <a:rPr lang="fr-FR" dirty="0" err="1" smtClean="0"/>
              <a:t>toir</a:t>
            </a:r>
            <a:r>
              <a:rPr lang="tr-TR" dirty="0" smtClean="0"/>
              <a:t> </a:t>
            </a:r>
            <a:r>
              <a:rPr lang="tr-TR" dirty="0" smtClean="0"/>
              <a:t>- </a:t>
            </a:r>
            <a:r>
              <a:rPr lang="fr-FR" smtClean="0"/>
              <a:t>Cantine</a:t>
            </a:r>
            <a:endParaRPr lang="tr-TR" dirty="0"/>
          </a:p>
        </p:txBody>
      </p:sp>
      <p:pic>
        <p:nvPicPr>
          <p:cNvPr id="4" name="3 Resim" descr="Resim 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6684">
            <a:off x="422512" y="1870135"/>
            <a:ext cx="3684410" cy="236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Resim" descr="Resim 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5481">
            <a:off x="4901786" y="1944441"/>
            <a:ext cx="3700482" cy="275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23</Words>
  <Application>Microsoft Office PowerPoint</Application>
  <PresentationFormat>Affichage à l'écran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Kalabalık</vt:lpstr>
      <vt:lpstr>SİNOP AYANCIK Yenikonak YBO</vt:lpstr>
      <vt:lpstr>Yenikonak YBO</vt:lpstr>
      <vt:lpstr>Classes</vt:lpstr>
      <vt:lpstr>Classes</vt:lpstr>
      <vt:lpstr>Enseignants</vt:lpstr>
      <vt:lpstr>Activités</vt:lpstr>
      <vt:lpstr>Dortoir</vt:lpstr>
      <vt:lpstr>Dortoir</vt:lpstr>
      <vt:lpstr>Dortoir - Cantine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SİNOP AYANCIK Yenikonak YBO</dc:title>
  <dc:creator>ahmet</dc:creator>
  <cp:lastModifiedBy>Bruliard</cp:lastModifiedBy>
  <cp:revision>7</cp:revision>
  <dcterms:created xsi:type="dcterms:W3CDTF">2014-11-20T08:19:26Z</dcterms:created>
  <dcterms:modified xsi:type="dcterms:W3CDTF">2015-05-10T11:01:48Z</dcterms:modified>
</cp:coreProperties>
</file>