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7" r:id="rId4"/>
    <p:sldId id="288" r:id="rId5"/>
    <p:sldId id="257" r:id="rId6"/>
    <p:sldId id="263" r:id="rId7"/>
    <p:sldId id="265" r:id="rId8"/>
    <p:sldId id="260" r:id="rId9"/>
    <p:sldId id="269" r:id="rId10"/>
    <p:sldId id="267" r:id="rId11"/>
    <p:sldId id="272" r:id="rId12"/>
    <p:sldId id="273" r:id="rId13"/>
    <p:sldId id="293" r:id="rId14"/>
    <p:sldId id="262" r:id="rId15"/>
    <p:sldId id="275" r:id="rId16"/>
    <p:sldId id="276" r:id="rId17"/>
    <p:sldId id="277" r:id="rId18"/>
    <p:sldId id="278" r:id="rId19"/>
    <p:sldId id="259" r:id="rId20"/>
    <p:sldId id="289" r:id="rId21"/>
    <p:sldId id="290" r:id="rId22"/>
    <p:sldId id="291" r:id="rId23"/>
    <p:sldId id="292" r:id="rId24"/>
    <p:sldId id="280" r:id="rId25"/>
    <p:sldId id="283" r:id="rId26"/>
    <p:sldId id="284" r:id="rId27"/>
    <p:sldId id="281" r:id="rId28"/>
    <p:sldId id="282" r:id="rId29"/>
    <p:sldId id="294" r:id="rId30"/>
    <p:sldId id="295" r:id="rId31"/>
    <p:sldId id="296" r:id="rId3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4E0AD4-B2AB-47AF-8AD2-C392448B6E54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496FB36D-BA09-4B5E-BF97-9ECF6641009D}">
      <dgm:prSet phldrT="[Tekst]"/>
      <dgm:spPr/>
      <dgm:t>
        <a:bodyPr/>
        <a:lstStyle/>
        <a:p>
          <a:r>
            <a:rPr lang="hr-HR" dirty="0" smtClean="0"/>
            <a:t>Lower grades</a:t>
          </a:r>
          <a:endParaRPr lang="hr-HR" dirty="0"/>
        </a:p>
      </dgm:t>
    </dgm:pt>
    <dgm:pt modelId="{D5F94A49-0AC5-4793-860B-60DAF96B72FE}" type="parTrans" cxnId="{0FDF9614-2944-426B-ACC2-5A1964653EE2}">
      <dgm:prSet/>
      <dgm:spPr/>
      <dgm:t>
        <a:bodyPr/>
        <a:lstStyle/>
        <a:p>
          <a:endParaRPr lang="hr-HR"/>
        </a:p>
      </dgm:t>
    </dgm:pt>
    <dgm:pt modelId="{E0422C12-7BBA-40F3-B002-6B176A49D5FE}" type="sibTrans" cxnId="{0FDF9614-2944-426B-ACC2-5A1964653EE2}">
      <dgm:prSet/>
      <dgm:spPr/>
      <dgm:t>
        <a:bodyPr/>
        <a:lstStyle/>
        <a:p>
          <a:endParaRPr lang="hr-HR"/>
        </a:p>
      </dgm:t>
    </dgm:pt>
    <dgm:pt modelId="{4CD961A6-4E4D-429C-BB1C-FBD9953949B4}">
      <dgm:prSet phldrT="[Tekst]"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INTEGRATION MODEL</a:t>
          </a:r>
          <a:endParaRPr lang="hr-HR" dirty="0">
            <a:solidFill>
              <a:schemeClr val="tx1"/>
            </a:solidFill>
          </a:endParaRPr>
        </a:p>
      </dgm:t>
    </dgm:pt>
    <dgm:pt modelId="{C1C437A4-9E5C-4EC6-89B1-9EEB65FDF548}" type="parTrans" cxnId="{8874E24E-3F45-4C55-904F-25D682EB253F}">
      <dgm:prSet/>
      <dgm:spPr/>
      <dgm:t>
        <a:bodyPr/>
        <a:lstStyle/>
        <a:p>
          <a:endParaRPr lang="hr-HR"/>
        </a:p>
      </dgm:t>
    </dgm:pt>
    <dgm:pt modelId="{8A93CDF4-1D81-4E98-B5DD-8D9D726130FB}" type="sibTrans" cxnId="{8874E24E-3F45-4C55-904F-25D682EB253F}">
      <dgm:prSet/>
      <dgm:spPr/>
      <dgm:t>
        <a:bodyPr/>
        <a:lstStyle/>
        <a:p>
          <a:endParaRPr lang="hr-HR"/>
        </a:p>
      </dgm:t>
    </dgm:pt>
    <dgm:pt modelId="{8721EA68-0842-456A-AC9D-CEE72C01923A}">
      <dgm:prSet phldrT="[Tekst]"/>
      <dgm:spPr/>
      <dgm:t>
        <a:bodyPr/>
        <a:lstStyle/>
        <a:p>
          <a:r>
            <a:rPr lang="hr-HR" dirty="0" smtClean="0"/>
            <a:t>Higher grades</a:t>
          </a:r>
          <a:endParaRPr lang="hr-HR" dirty="0"/>
        </a:p>
      </dgm:t>
    </dgm:pt>
    <dgm:pt modelId="{3AFA3F2A-7D8C-4EC9-B1EA-150F6D1BDE08}" type="parTrans" cxnId="{021A77DC-3423-4F27-87D8-0379FBF2C462}">
      <dgm:prSet/>
      <dgm:spPr/>
      <dgm:t>
        <a:bodyPr/>
        <a:lstStyle/>
        <a:p>
          <a:endParaRPr lang="hr-HR"/>
        </a:p>
      </dgm:t>
    </dgm:pt>
    <dgm:pt modelId="{FCC668ED-D814-42E8-AA98-AED7F4A68D3C}" type="sibTrans" cxnId="{021A77DC-3423-4F27-87D8-0379FBF2C462}">
      <dgm:prSet/>
      <dgm:spPr/>
      <dgm:t>
        <a:bodyPr/>
        <a:lstStyle/>
        <a:p>
          <a:endParaRPr lang="hr-HR"/>
        </a:p>
      </dgm:t>
    </dgm:pt>
    <dgm:pt modelId="{FB864A14-F3D3-47F4-9778-82EF99E8974C}">
      <dgm:prSet phldrT="[Tekst]"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OPEN </a:t>
          </a:r>
          <a:r>
            <a:rPr lang="hr-HR" dirty="0" smtClean="0">
              <a:solidFill>
                <a:schemeClr val="tx1"/>
              </a:solidFill>
            </a:rPr>
            <a:t>MODEL</a:t>
          </a:r>
          <a:endParaRPr lang="hr-HR" dirty="0">
            <a:solidFill>
              <a:schemeClr val="tx1"/>
            </a:solidFill>
          </a:endParaRPr>
        </a:p>
      </dgm:t>
    </dgm:pt>
    <dgm:pt modelId="{3CF359F3-B945-4B9A-874D-2CD700555EA1}" type="parTrans" cxnId="{D1FE3497-0BB9-4A44-98A0-B2AB8E38B63E}">
      <dgm:prSet/>
      <dgm:spPr/>
      <dgm:t>
        <a:bodyPr/>
        <a:lstStyle/>
        <a:p>
          <a:endParaRPr lang="hr-HR"/>
        </a:p>
      </dgm:t>
    </dgm:pt>
    <dgm:pt modelId="{3908B6FC-00D5-4A8D-9B7A-C9C8096445DB}" type="sibTrans" cxnId="{D1FE3497-0BB9-4A44-98A0-B2AB8E38B63E}">
      <dgm:prSet/>
      <dgm:spPr/>
      <dgm:t>
        <a:bodyPr/>
        <a:lstStyle/>
        <a:p>
          <a:endParaRPr lang="hr-HR"/>
        </a:p>
      </dgm:t>
    </dgm:pt>
    <dgm:pt modelId="{8418C513-8368-4B01-A80F-BC6B1A0A4F49}" type="pres">
      <dgm:prSet presAssocID="{AA4E0AD4-B2AB-47AF-8AD2-C392448B6E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AE771E8-6043-4C92-96AA-8432C0ABE434}" type="pres">
      <dgm:prSet presAssocID="{496FB36D-BA09-4B5E-BF97-9ECF6641009D}" presName="linNode" presStyleCnt="0"/>
      <dgm:spPr/>
    </dgm:pt>
    <dgm:pt modelId="{89FE84FD-03B3-4751-84E0-EE55A2D9CA26}" type="pres">
      <dgm:prSet presAssocID="{496FB36D-BA09-4B5E-BF97-9ECF6641009D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25FB94A-1321-47F7-A800-A7F5838E5467}" type="pres">
      <dgm:prSet presAssocID="{496FB36D-BA09-4B5E-BF97-9ECF6641009D}" presName="bracket" presStyleLbl="parChTrans1D1" presStyleIdx="0" presStyleCnt="2"/>
      <dgm:spPr/>
    </dgm:pt>
    <dgm:pt modelId="{647D0C37-338D-408E-9D4C-BC3BD6E5EEB4}" type="pres">
      <dgm:prSet presAssocID="{496FB36D-BA09-4B5E-BF97-9ECF6641009D}" presName="spH" presStyleCnt="0"/>
      <dgm:spPr/>
    </dgm:pt>
    <dgm:pt modelId="{A3D507DE-D078-4C82-921D-C97C73162C58}" type="pres">
      <dgm:prSet presAssocID="{496FB36D-BA09-4B5E-BF97-9ECF6641009D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8C9DCF8-699F-49CF-8BBE-3C87461527B4}" type="pres">
      <dgm:prSet presAssocID="{E0422C12-7BBA-40F3-B002-6B176A49D5FE}" presName="spV" presStyleCnt="0"/>
      <dgm:spPr/>
    </dgm:pt>
    <dgm:pt modelId="{83F6AA3A-C323-4581-A669-5148D805971B}" type="pres">
      <dgm:prSet presAssocID="{8721EA68-0842-456A-AC9D-CEE72C01923A}" presName="linNode" presStyleCnt="0"/>
      <dgm:spPr/>
    </dgm:pt>
    <dgm:pt modelId="{B8BBA479-BD6C-443A-8F74-783DF64F37B9}" type="pres">
      <dgm:prSet presAssocID="{8721EA68-0842-456A-AC9D-CEE72C01923A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1CAD136-7C30-484E-8AE0-9386DC14486F}" type="pres">
      <dgm:prSet presAssocID="{8721EA68-0842-456A-AC9D-CEE72C01923A}" presName="bracket" presStyleLbl="parChTrans1D1" presStyleIdx="1" presStyleCnt="2"/>
      <dgm:spPr/>
    </dgm:pt>
    <dgm:pt modelId="{DC0B3F62-D1E4-455A-A567-1CE4F6575771}" type="pres">
      <dgm:prSet presAssocID="{8721EA68-0842-456A-AC9D-CEE72C01923A}" presName="spH" presStyleCnt="0"/>
      <dgm:spPr/>
    </dgm:pt>
    <dgm:pt modelId="{4384D94D-0F26-44CA-AE70-7BCAA1E6D422}" type="pres">
      <dgm:prSet presAssocID="{8721EA68-0842-456A-AC9D-CEE72C01923A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1FE3497-0BB9-4A44-98A0-B2AB8E38B63E}" srcId="{8721EA68-0842-456A-AC9D-CEE72C01923A}" destId="{FB864A14-F3D3-47F4-9778-82EF99E8974C}" srcOrd="0" destOrd="0" parTransId="{3CF359F3-B945-4B9A-874D-2CD700555EA1}" sibTransId="{3908B6FC-00D5-4A8D-9B7A-C9C8096445DB}"/>
    <dgm:cxn modelId="{761E6E25-86E7-41A3-922C-9E07C595D6F5}" type="presOf" srcId="{8721EA68-0842-456A-AC9D-CEE72C01923A}" destId="{B8BBA479-BD6C-443A-8F74-783DF64F37B9}" srcOrd="0" destOrd="0" presId="urn:diagrams.loki3.com/BracketList+Icon"/>
    <dgm:cxn modelId="{0FDF9614-2944-426B-ACC2-5A1964653EE2}" srcId="{AA4E0AD4-B2AB-47AF-8AD2-C392448B6E54}" destId="{496FB36D-BA09-4B5E-BF97-9ECF6641009D}" srcOrd="0" destOrd="0" parTransId="{D5F94A49-0AC5-4793-860B-60DAF96B72FE}" sibTransId="{E0422C12-7BBA-40F3-B002-6B176A49D5FE}"/>
    <dgm:cxn modelId="{5F85C79D-2029-4AC1-AB77-494F992893B6}" type="presOf" srcId="{496FB36D-BA09-4B5E-BF97-9ECF6641009D}" destId="{89FE84FD-03B3-4751-84E0-EE55A2D9CA26}" srcOrd="0" destOrd="0" presId="urn:diagrams.loki3.com/BracketList+Icon"/>
    <dgm:cxn modelId="{A3166DA8-3BE6-4B50-BE79-F804F4E2995D}" type="presOf" srcId="{FB864A14-F3D3-47F4-9778-82EF99E8974C}" destId="{4384D94D-0F26-44CA-AE70-7BCAA1E6D422}" srcOrd="0" destOrd="0" presId="urn:diagrams.loki3.com/BracketList+Icon"/>
    <dgm:cxn modelId="{021A77DC-3423-4F27-87D8-0379FBF2C462}" srcId="{AA4E0AD4-B2AB-47AF-8AD2-C392448B6E54}" destId="{8721EA68-0842-456A-AC9D-CEE72C01923A}" srcOrd="1" destOrd="0" parTransId="{3AFA3F2A-7D8C-4EC9-B1EA-150F6D1BDE08}" sibTransId="{FCC668ED-D814-42E8-AA98-AED7F4A68D3C}"/>
    <dgm:cxn modelId="{8B75B268-1425-497E-94B7-7B032F32856F}" type="presOf" srcId="{AA4E0AD4-B2AB-47AF-8AD2-C392448B6E54}" destId="{8418C513-8368-4B01-A80F-BC6B1A0A4F49}" srcOrd="0" destOrd="0" presId="urn:diagrams.loki3.com/BracketList+Icon"/>
    <dgm:cxn modelId="{8874E24E-3F45-4C55-904F-25D682EB253F}" srcId="{496FB36D-BA09-4B5E-BF97-9ECF6641009D}" destId="{4CD961A6-4E4D-429C-BB1C-FBD9953949B4}" srcOrd="0" destOrd="0" parTransId="{C1C437A4-9E5C-4EC6-89B1-9EEB65FDF548}" sibTransId="{8A93CDF4-1D81-4E98-B5DD-8D9D726130FB}"/>
    <dgm:cxn modelId="{28A982B6-D6DE-4448-B6FC-6FD987F4AC5E}" type="presOf" srcId="{4CD961A6-4E4D-429C-BB1C-FBD9953949B4}" destId="{A3D507DE-D078-4C82-921D-C97C73162C58}" srcOrd="0" destOrd="0" presId="urn:diagrams.loki3.com/BracketList+Icon"/>
    <dgm:cxn modelId="{6BF48A42-418F-4CC1-9D81-789AB283DEE3}" type="presParOf" srcId="{8418C513-8368-4B01-A80F-BC6B1A0A4F49}" destId="{BAE771E8-6043-4C92-96AA-8432C0ABE434}" srcOrd="0" destOrd="0" presId="urn:diagrams.loki3.com/BracketList+Icon"/>
    <dgm:cxn modelId="{E39D6898-08D2-45B9-A361-CB56CBB2B78A}" type="presParOf" srcId="{BAE771E8-6043-4C92-96AA-8432C0ABE434}" destId="{89FE84FD-03B3-4751-84E0-EE55A2D9CA26}" srcOrd="0" destOrd="0" presId="urn:diagrams.loki3.com/BracketList+Icon"/>
    <dgm:cxn modelId="{0A03F387-EAA7-4908-B740-B6FEC6F3DAB7}" type="presParOf" srcId="{BAE771E8-6043-4C92-96AA-8432C0ABE434}" destId="{D25FB94A-1321-47F7-A800-A7F5838E5467}" srcOrd="1" destOrd="0" presId="urn:diagrams.loki3.com/BracketList+Icon"/>
    <dgm:cxn modelId="{7AAC65F9-2ECD-42AE-B95D-3A05F390E143}" type="presParOf" srcId="{BAE771E8-6043-4C92-96AA-8432C0ABE434}" destId="{647D0C37-338D-408E-9D4C-BC3BD6E5EEB4}" srcOrd="2" destOrd="0" presId="urn:diagrams.loki3.com/BracketList+Icon"/>
    <dgm:cxn modelId="{5CD42B23-8721-4CF6-B6FC-B10CE9849046}" type="presParOf" srcId="{BAE771E8-6043-4C92-96AA-8432C0ABE434}" destId="{A3D507DE-D078-4C82-921D-C97C73162C58}" srcOrd="3" destOrd="0" presId="urn:diagrams.loki3.com/BracketList+Icon"/>
    <dgm:cxn modelId="{1A9F67A0-BD78-4BA8-BAFB-30252ADA81D3}" type="presParOf" srcId="{8418C513-8368-4B01-A80F-BC6B1A0A4F49}" destId="{A8C9DCF8-699F-49CF-8BBE-3C87461527B4}" srcOrd="1" destOrd="0" presId="urn:diagrams.loki3.com/BracketList+Icon"/>
    <dgm:cxn modelId="{52F61CC1-2158-4FC9-92CA-5775E7D19110}" type="presParOf" srcId="{8418C513-8368-4B01-A80F-BC6B1A0A4F49}" destId="{83F6AA3A-C323-4581-A669-5148D805971B}" srcOrd="2" destOrd="0" presId="urn:diagrams.loki3.com/BracketList+Icon"/>
    <dgm:cxn modelId="{3EADB0E8-C088-415A-80B6-F4458AB210CF}" type="presParOf" srcId="{83F6AA3A-C323-4581-A669-5148D805971B}" destId="{B8BBA479-BD6C-443A-8F74-783DF64F37B9}" srcOrd="0" destOrd="0" presId="urn:diagrams.loki3.com/BracketList+Icon"/>
    <dgm:cxn modelId="{8A1BCAE8-5447-4A3E-9F44-DCA06B5B72E2}" type="presParOf" srcId="{83F6AA3A-C323-4581-A669-5148D805971B}" destId="{21CAD136-7C30-484E-8AE0-9386DC14486F}" srcOrd="1" destOrd="0" presId="urn:diagrams.loki3.com/BracketList+Icon"/>
    <dgm:cxn modelId="{B72BF14D-4C7F-4362-BD67-36FC7FA8F317}" type="presParOf" srcId="{83F6AA3A-C323-4581-A669-5148D805971B}" destId="{DC0B3F62-D1E4-455A-A567-1CE4F6575771}" srcOrd="2" destOrd="0" presId="urn:diagrams.loki3.com/BracketList+Icon"/>
    <dgm:cxn modelId="{8160FB1F-5634-4AF0-B2BA-CE4E81FADB9F}" type="presParOf" srcId="{83F6AA3A-C323-4581-A669-5148D805971B}" destId="{4384D94D-0F26-44CA-AE70-7BCAA1E6D422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119DAA-4037-4EFD-850F-9CEDAD98B2E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89538DE-444A-4ECE-825B-FAB5C62F9274}">
      <dgm:prSet phldrT="[Tekst]"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Mostly work on the INTEGRATION MODEL</a:t>
          </a:r>
          <a:endParaRPr lang="hr-HR" dirty="0">
            <a:solidFill>
              <a:schemeClr val="tx1"/>
            </a:solidFill>
          </a:endParaRPr>
        </a:p>
      </dgm:t>
    </dgm:pt>
    <dgm:pt modelId="{D6C63580-C203-4F0A-B343-EBDD51CAEFA5}" type="parTrans" cxnId="{E231AC35-DF44-4400-9F53-33B9F7A1773C}">
      <dgm:prSet/>
      <dgm:spPr/>
      <dgm:t>
        <a:bodyPr/>
        <a:lstStyle/>
        <a:p>
          <a:endParaRPr lang="hr-HR"/>
        </a:p>
      </dgm:t>
    </dgm:pt>
    <dgm:pt modelId="{2D70E4C6-F2CD-4964-885C-4AC0A2F9129A}" type="sibTrans" cxnId="{E231AC35-DF44-4400-9F53-33B9F7A1773C}">
      <dgm:prSet/>
      <dgm:spPr/>
      <dgm:t>
        <a:bodyPr/>
        <a:lstStyle/>
        <a:p>
          <a:endParaRPr lang="hr-HR"/>
        </a:p>
      </dgm:t>
    </dgm:pt>
    <dgm:pt modelId="{6D04C455-CDC3-49D4-B2CC-7C540D3F2180}">
      <dgm:prSet phldrT="[Tekst]"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1st to 4th grade of primary school</a:t>
          </a:r>
          <a:endParaRPr lang="hr-HR" dirty="0">
            <a:solidFill>
              <a:schemeClr val="tx1"/>
            </a:solidFill>
          </a:endParaRPr>
        </a:p>
      </dgm:t>
    </dgm:pt>
    <dgm:pt modelId="{9369B426-46ED-417A-8D67-599472DE2B97}" type="sibTrans" cxnId="{EC4870A5-B638-4AEB-B230-A7B0F3A419B8}">
      <dgm:prSet/>
      <dgm:spPr/>
      <dgm:t>
        <a:bodyPr/>
        <a:lstStyle/>
        <a:p>
          <a:endParaRPr lang="hr-HR"/>
        </a:p>
      </dgm:t>
    </dgm:pt>
    <dgm:pt modelId="{807D82B0-DD64-4165-8839-2E6713F3A606}" type="parTrans" cxnId="{EC4870A5-B638-4AEB-B230-A7B0F3A419B8}">
      <dgm:prSet/>
      <dgm:spPr/>
      <dgm:t>
        <a:bodyPr/>
        <a:lstStyle/>
        <a:p>
          <a:endParaRPr lang="hr-HR"/>
        </a:p>
      </dgm:t>
    </dgm:pt>
    <dgm:pt modelId="{C5369495-F603-498E-B303-2E1C4B8C5832}" type="pres">
      <dgm:prSet presAssocID="{B5119DAA-4037-4EFD-850F-9CEDAD98B2E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9F61AC9E-42DC-41A0-AFC0-D8D470965A51}" type="pres">
      <dgm:prSet presAssocID="{6D04C455-CDC3-49D4-B2CC-7C540D3F218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7D40707-2303-4FDF-B8C8-332F35FC1DE3}" type="pres">
      <dgm:prSet presAssocID="{9369B426-46ED-417A-8D67-599472DE2B97}" presName="spacer" presStyleCnt="0"/>
      <dgm:spPr/>
    </dgm:pt>
    <dgm:pt modelId="{6AFFC1F5-67BB-40B7-ACF2-AEE0C099C492}" type="pres">
      <dgm:prSet presAssocID="{889538DE-444A-4ECE-825B-FAB5C62F927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D9D0613-CF2E-4A97-BDD6-03B430D7909C}" type="presOf" srcId="{6D04C455-CDC3-49D4-B2CC-7C540D3F2180}" destId="{9F61AC9E-42DC-41A0-AFC0-D8D470965A51}" srcOrd="0" destOrd="0" presId="urn:microsoft.com/office/officeart/2005/8/layout/vList2"/>
    <dgm:cxn modelId="{E231AC35-DF44-4400-9F53-33B9F7A1773C}" srcId="{B5119DAA-4037-4EFD-850F-9CEDAD98B2E6}" destId="{889538DE-444A-4ECE-825B-FAB5C62F9274}" srcOrd="1" destOrd="0" parTransId="{D6C63580-C203-4F0A-B343-EBDD51CAEFA5}" sibTransId="{2D70E4C6-F2CD-4964-885C-4AC0A2F9129A}"/>
    <dgm:cxn modelId="{9BE725B0-CDD3-4881-80D3-01315797E0BE}" type="presOf" srcId="{B5119DAA-4037-4EFD-850F-9CEDAD98B2E6}" destId="{C5369495-F603-498E-B303-2E1C4B8C5832}" srcOrd="0" destOrd="0" presId="urn:microsoft.com/office/officeart/2005/8/layout/vList2"/>
    <dgm:cxn modelId="{F5880642-71FA-4196-95EC-6DCCD82962C3}" type="presOf" srcId="{889538DE-444A-4ECE-825B-FAB5C62F9274}" destId="{6AFFC1F5-67BB-40B7-ACF2-AEE0C099C492}" srcOrd="0" destOrd="0" presId="urn:microsoft.com/office/officeart/2005/8/layout/vList2"/>
    <dgm:cxn modelId="{EC4870A5-B638-4AEB-B230-A7B0F3A419B8}" srcId="{B5119DAA-4037-4EFD-850F-9CEDAD98B2E6}" destId="{6D04C455-CDC3-49D4-B2CC-7C540D3F2180}" srcOrd="0" destOrd="0" parTransId="{807D82B0-DD64-4165-8839-2E6713F3A606}" sibTransId="{9369B426-46ED-417A-8D67-599472DE2B97}"/>
    <dgm:cxn modelId="{0EF2F84A-6B80-47B7-8F72-CDFAF2A85A1D}" type="presParOf" srcId="{C5369495-F603-498E-B303-2E1C4B8C5832}" destId="{9F61AC9E-42DC-41A0-AFC0-D8D470965A51}" srcOrd="0" destOrd="0" presId="urn:microsoft.com/office/officeart/2005/8/layout/vList2"/>
    <dgm:cxn modelId="{FD97AF61-4807-4E4B-9A8F-380618226455}" type="presParOf" srcId="{C5369495-F603-498E-B303-2E1C4B8C5832}" destId="{87D40707-2303-4FDF-B8C8-332F35FC1DE3}" srcOrd="1" destOrd="0" presId="urn:microsoft.com/office/officeart/2005/8/layout/vList2"/>
    <dgm:cxn modelId="{E94F6193-D89C-4E8C-A4B9-06B66EFAF22E}" type="presParOf" srcId="{C5369495-F603-498E-B303-2E1C4B8C5832}" destId="{6AFFC1F5-67BB-40B7-ACF2-AEE0C099C49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FD77FF-BC18-4317-9886-82A9F2080B7A}" type="doc">
      <dgm:prSet loTypeId="urn:microsoft.com/office/officeart/2005/8/layout/vList6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95698F05-D000-4691-84AC-93BB6A77FC77}">
      <dgm:prSet phldrT="[Tekst]"/>
      <dgm:spPr/>
      <dgm:t>
        <a:bodyPr/>
        <a:lstStyle/>
        <a:p>
          <a:r>
            <a:rPr lang="hr-HR" dirty="0" smtClean="0"/>
            <a:t>Open model</a:t>
          </a:r>
          <a:endParaRPr lang="hr-HR" dirty="0"/>
        </a:p>
      </dgm:t>
    </dgm:pt>
    <dgm:pt modelId="{3D849721-A5F0-44FC-A424-52327CE7CD65}" type="parTrans" cxnId="{F105B6D2-3A15-4D27-B302-9C78B77088B7}">
      <dgm:prSet/>
      <dgm:spPr/>
      <dgm:t>
        <a:bodyPr/>
        <a:lstStyle/>
        <a:p>
          <a:endParaRPr lang="hr-HR"/>
        </a:p>
      </dgm:t>
    </dgm:pt>
    <dgm:pt modelId="{F307DB91-24C5-45B3-888C-E987A799EE1C}" type="sibTrans" cxnId="{F105B6D2-3A15-4D27-B302-9C78B77088B7}">
      <dgm:prSet/>
      <dgm:spPr/>
      <dgm:t>
        <a:bodyPr/>
        <a:lstStyle/>
        <a:p>
          <a:endParaRPr lang="hr-HR"/>
        </a:p>
      </dgm:t>
    </dgm:pt>
    <dgm:pt modelId="{976D4E3A-A7D6-4708-B366-9E5E3B7D8377}" type="pres">
      <dgm:prSet presAssocID="{85FD77FF-BC18-4317-9886-82A9F2080B7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9B3520CC-519D-431D-93CA-3C763347FB13}" type="pres">
      <dgm:prSet presAssocID="{95698F05-D000-4691-84AC-93BB6A77FC77}" presName="linNode" presStyleCnt="0"/>
      <dgm:spPr/>
    </dgm:pt>
    <dgm:pt modelId="{DF4ADE55-CADB-47C3-BDDD-7CE0F91BFABD}" type="pres">
      <dgm:prSet presAssocID="{95698F05-D000-4691-84AC-93BB6A77FC77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184BF86-FFBC-48FD-AF81-328138AA5138}" type="pres">
      <dgm:prSet presAssocID="{95698F05-D000-4691-84AC-93BB6A77FC77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5EF8D649-4949-4576-8DB1-2B3CD2AD3CF6}" type="presOf" srcId="{95698F05-D000-4691-84AC-93BB6A77FC77}" destId="{DF4ADE55-CADB-47C3-BDDD-7CE0F91BFABD}" srcOrd="0" destOrd="0" presId="urn:microsoft.com/office/officeart/2005/8/layout/vList6"/>
    <dgm:cxn modelId="{ABD9AE60-B5F7-48A9-8934-54934C91993E}" type="presOf" srcId="{85FD77FF-BC18-4317-9886-82A9F2080B7A}" destId="{976D4E3A-A7D6-4708-B366-9E5E3B7D8377}" srcOrd="0" destOrd="0" presId="urn:microsoft.com/office/officeart/2005/8/layout/vList6"/>
    <dgm:cxn modelId="{F105B6D2-3A15-4D27-B302-9C78B77088B7}" srcId="{85FD77FF-BC18-4317-9886-82A9F2080B7A}" destId="{95698F05-D000-4691-84AC-93BB6A77FC77}" srcOrd="0" destOrd="0" parTransId="{3D849721-A5F0-44FC-A424-52327CE7CD65}" sibTransId="{F307DB91-24C5-45B3-888C-E987A799EE1C}"/>
    <dgm:cxn modelId="{6F750A54-5CC1-49C1-8A5C-77F06579D037}" type="presParOf" srcId="{976D4E3A-A7D6-4708-B366-9E5E3B7D8377}" destId="{9B3520CC-519D-431D-93CA-3C763347FB13}" srcOrd="0" destOrd="0" presId="urn:microsoft.com/office/officeart/2005/8/layout/vList6"/>
    <dgm:cxn modelId="{B9A583BE-0FF9-4A1D-A3E7-6B0AA1C2E427}" type="presParOf" srcId="{9B3520CC-519D-431D-93CA-3C763347FB13}" destId="{DF4ADE55-CADB-47C3-BDDD-7CE0F91BFABD}" srcOrd="0" destOrd="0" presId="urn:microsoft.com/office/officeart/2005/8/layout/vList6"/>
    <dgm:cxn modelId="{51EBA7D9-F02E-47FF-AFF5-A844382B5383}" type="presParOf" srcId="{9B3520CC-519D-431D-93CA-3C763347FB13}" destId="{E184BF86-FFBC-48FD-AF81-328138AA513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3D3B75E-B31E-42B4-A412-32460A4AA02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0C13264-302F-45ED-A616-D3FCD18A830E}">
      <dgm:prSet phldrT="[Tekst]"/>
      <dgm:spPr/>
      <dgm:t>
        <a:bodyPr/>
        <a:lstStyle/>
        <a:p>
          <a:r>
            <a:rPr lang="hr-HR" dirty="0" err="1" smtClean="0">
              <a:solidFill>
                <a:schemeClr val="tx1"/>
              </a:solidFill>
            </a:rPr>
            <a:t>listening</a:t>
          </a:r>
          <a:r>
            <a:rPr lang="hr-HR" dirty="0" smtClean="0">
              <a:solidFill>
                <a:schemeClr val="tx1"/>
              </a:solidFill>
            </a:rPr>
            <a:t> to </a:t>
          </a:r>
          <a:r>
            <a:rPr lang="hr-HR" dirty="0" err="1" smtClean="0">
              <a:solidFill>
                <a:schemeClr val="tx1"/>
              </a:solidFill>
            </a:rPr>
            <a:t>music</a:t>
          </a:r>
          <a:endParaRPr lang="hr-HR" dirty="0" smtClean="0">
            <a:solidFill>
              <a:schemeClr val="tx1"/>
            </a:solidFill>
          </a:endParaRPr>
        </a:p>
        <a:p>
          <a:r>
            <a:rPr lang="hr-HR" dirty="0" err="1" smtClean="0">
              <a:solidFill>
                <a:schemeClr val="tx1"/>
              </a:solidFill>
            </a:rPr>
            <a:t>and</a:t>
          </a:r>
          <a:endParaRPr lang="hr-HR" dirty="0" smtClean="0">
            <a:solidFill>
              <a:schemeClr val="tx1"/>
            </a:solidFill>
          </a:endParaRPr>
        </a:p>
      </dgm:t>
    </dgm:pt>
    <dgm:pt modelId="{94037E3F-73C1-4425-8AB7-457D0DD5F87F}" type="parTrans" cxnId="{27B1A02A-D40D-42E9-88CA-76198D83DA48}">
      <dgm:prSet/>
      <dgm:spPr/>
      <dgm:t>
        <a:bodyPr/>
        <a:lstStyle/>
        <a:p>
          <a:endParaRPr lang="hr-HR"/>
        </a:p>
      </dgm:t>
    </dgm:pt>
    <dgm:pt modelId="{B95B5397-4C14-475D-9FD2-2466E90A1172}" type="sibTrans" cxnId="{27B1A02A-D40D-42E9-88CA-76198D83DA48}">
      <dgm:prSet/>
      <dgm:spPr/>
      <dgm:t>
        <a:bodyPr/>
        <a:lstStyle/>
        <a:p>
          <a:endParaRPr lang="hr-HR"/>
        </a:p>
      </dgm:t>
    </dgm:pt>
    <dgm:pt modelId="{34ECE4E9-92B8-41A6-B3D3-8F4DFC2320E1}">
      <dgm:prSet phldrT="[Tekst]"/>
      <dgm:spPr/>
      <dgm:t>
        <a:bodyPr/>
        <a:lstStyle/>
        <a:p>
          <a:r>
            <a:rPr lang="hr-HR" dirty="0" err="1" smtClean="0">
              <a:solidFill>
                <a:schemeClr val="tx1"/>
              </a:solidFill>
            </a:rPr>
            <a:t>exploring</a:t>
          </a:r>
          <a:r>
            <a:rPr lang="hr-HR" dirty="0" smtClean="0">
              <a:solidFill>
                <a:schemeClr val="tx1"/>
              </a:solidFill>
            </a:rPr>
            <a:t> </a:t>
          </a:r>
          <a:r>
            <a:rPr lang="hr-HR" dirty="0" err="1" smtClean="0">
              <a:solidFill>
                <a:schemeClr val="tx1"/>
              </a:solidFill>
            </a:rPr>
            <a:t>music</a:t>
          </a:r>
          <a:endParaRPr lang="hr-HR" dirty="0" smtClean="0">
            <a:solidFill>
              <a:schemeClr val="tx1"/>
            </a:solidFill>
          </a:endParaRPr>
        </a:p>
      </dgm:t>
    </dgm:pt>
    <dgm:pt modelId="{B1E2D7A8-8DA6-4452-8FC7-7C271BD5FBED}" type="parTrans" cxnId="{F9CF7A1C-C262-4E52-9627-BA8803E8F721}">
      <dgm:prSet/>
      <dgm:spPr/>
      <dgm:t>
        <a:bodyPr/>
        <a:lstStyle/>
        <a:p>
          <a:endParaRPr lang="hr-HR"/>
        </a:p>
      </dgm:t>
    </dgm:pt>
    <dgm:pt modelId="{51CCA274-DD9F-43ED-9850-B72FBA1E8898}" type="sibTrans" cxnId="{F9CF7A1C-C262-4E52-9627-BA8803E8F721}">
      <dgm:prSet/>
      <dgm:spPr/>
      <dgm:t>
        <a:bodyPr/>
        <a:lstStyle/>
        <a:p>
          <a:endParaRPr lang="hr-HR"/>
        </a:p>
      </dgm:t>
    </dgm:pt>
    <dgm:pt modelId="{37BAF976-53FC-4EE7-9A0E-B0C28CEA8BEF}">
      <dgm:prSet phldrT="[Tekst]"/>
      <dgm:spPr/>
      <dgm:t>
        <a:bodyPr/>
        <a:lstStyle/>
        <a:p>
          <a:r>
            <a:rPr lang="hr-HR" dirty="0" err="1" smtClean="0">
              <a:solidFill>
                <a:schemeClr val="tx1"/>
              </a:solidFill>
            </a:rPr>
            <a:t>music</a:t>
          </a:r>
          <a:r>
            <a:rPr lang="hr-HR" dirty="0" smtClean="0">
              <a:solidFill>
                <a:schemeClr val="tx1"/>
              </a:solidFill>
            </a:rPr>
            <a:t> </a:t>
          </a:r>
          <a:r>
            <a:rPr lang="hr-HR" dirty="0" err="1" smtClean="0">
              <a:solidFill>
                <a:schemeClr val="tx1"/>
              </a:solidFill>
            </a:rPr>
            <a:t>games</a:t>
          </a:r>
          <a:endParaRPr lang="hr-HR" dirty="0">
            <a:solidFill>
              <a:schemeClr val="tx1"/>
            </a:solidFill>
          </a:endParaRPr>
        </a:p>
      </dgm:t>
    </dgm:pt>
    <dgm:pt modelId="{AE6DC676-10DE-4296-940F-CF5732531F6A}" type="parTrans" cxnId="{FEB7EEB7-D67D-495B-AD2C-B15F15A132B9}">
      <dgm:prSet/>
      <dgm:spPr/>
      <dgm:t>
        <a:bodyPr/>
        <a:lstStyle/>
        <a:p>
          <a:endParaRPr lang="hr-HR"/>
        </a:p>
      </dgm:t>
    </dgm:pt>
    <dgm:pt modelId="{86AE542C-8B3D-41CC-9AC7-C08D161B7F9A}" type="sibTrans" cxnId="{FEB7EEB7-D67D-495B-AD2C-B15F15A132B9}">
      <dgm:prSet/>
      <dgm:spPr/>
      <dgm:t>
        <a:bodyPr/>
        <a:lstStyle/>
        <a:p>
          <a:endParaRPr lang="hr-HR"/>
        </a:p>
      </dgm:t>
    </dgm:pt>
    <dgm:pt modelId="{E567A882-9485-4BAF-8D96-7734D645D927}">
      <dgm:prSet phldrT="[Tekst]"/>
      <dgm:spPr/>
      <dgm:t>
        <a:bodyPr/>
        <a:lstStyle/>
        <a:p>
          <a:r>
            <a:rPr lang="hr-HR" dirty="0" err="1" smtClean="0">
              <a:solidFill>
                <a:schemeClr val="tx1"/>
              </a:solidFill>
            </a:rPr>
            <a:t>music</a:t>
          </a:r>
          <a:r>
            <a:rPr lang="hr-HR" dirty="0" smtClean="0">
              <a:solidFill>
                <a:schemeClr val="tx1"/>
              </a:solidFill>
            </a:rPr>
            <a:t> </a:t>
          </a:r>
          <a:r>
            <a:rPr lang="hr-HR" dirty="0" err="1" smtClean="0">
              <a:solidFill>
                <a:schemeClr val="tx1"/>
              </a:solidFill>
            </a:rPr>
            <a:t>literacy</a:t>
          </a:r>
          <a:endParaRPr lang="hr-HR" dirty="0">
            <a:solidFill>
              <a:schemeClr val="tx1"/>
            </a:solidFill>
          </a:endParaRPr>
        </a:p>
      </dgm:t>
    </dgm:pt>
    <dgm:pt modelId="{B259EEA2-EB59-409B-BED0-96DA00BC744F}" type="parTrans" cxnId="{D36A794C-D78A-4444-A2FE-06F1B8954EFE}">
      <dgm:prSet/>
      <dgm:spPr/>
      <dgm:t>
        <a:bodyPr/>
        <a:lstStyle/>
        <a:p>
          <a:endParaRPr lang="hr-HR"/>
        </a:p>
      </dgm:t>
    </dgm:pt>
    <dgm:pt modelId="{AF951021-5AD6-4B4F-B7BD-F539525B9BF1}" type="sibTrans" cxnId="{D36A794C-D78A-4444-A2FE-06F1B8954EFE}">
      <dgm:prSet/>
      <dgm:spPr/>
      <dgm:t>
        <a:bodyPr/>
        <a:lstStyle/>
        <a:p>
          <a:endParaRPr lang="hr-HR"/>
        </a:p>
      </dgm:t>
    </dgm:pt>
    <dgm:pt modelId="{7D21ED7A-A5A7-41A6-A398-54BA68DCA77C}">
      <dgm:prSet phldrT="[Tekst]"/>
      <dgm:spPr/>
      <dgm:t>
        <a:bodyPr/>
        <a:lstStyle/>
        <a:p>
          <a:r>
            <a:rPr lang="hr-HR" dirty="0" err="1" smtClean="0">
              <a:solidFill>
                <a:schemeClr val="tx1"/>
              </a:solidFill>
            </a:rPr>
            <a:t>music</a:t>
          </a:r>
          <a:r>
            <a:rPr lang="hr-HR" dirty="0" smtClean="0">
              <a:solidFill>
                <a:schemeClr val="tx1"/>
              </a:solidFill>
            </a:rPr>
            <a:t> </a:t>
          </a:r>
          <a:r>
            <a:rPr lang="hr-HR" dirty="0" err="1" smtClean="0">
              <a:solidFill>
                <a:schemeClr val="tx1"/>
              </a:solidFill>
            </a:rPr>
            <a:t>performance</a:t>
          </a:r>
          <a:endParaRPr lang="hr-HR" dirty="0" smtClean="0">
            <a:solidFill>
              <a:schemeClr val="tx1"/>
            </a:solidFill>
          </a:endParaRPr>
        </a:p>
      </dgm:t>
    </dgm:pt>
    <dgm:pt modelId="{E611D2A5-4B94-490A-BBD3-240A9BBDA8DA}" type="parTrans" cxnId="{45ADB71B-BE83-4024-81AD-25319014386E}">
      <dgm:prSet/>
      <dgm:spPr/>
      <dgm:t>
        <a:bodyPr/>
        <a:lstStyle/>
        <a:p>
          <a:endParaRPr lang="hr-HR"/>
        </a:p>
      </dgm:t>
    </dgm:pt>
    <dgm:pt modelId="{87DCEDB8-530D-4113-9DC1-EA86FF4F8D46}" type="sibTrans" cxnId="{45ADB71B-BE83-4024-81AD-25319014386E}">
      <dgm:prSet/>
      <dgm:spPr/>
      <dgm:t>
        <a:bodyPr/>
        <a:lstStyle/>
        <a:p>
          <a:endParaRPr lang="hr-HR"/>
        </a:p>
      </dgm:t>
    </dgm:pt>
    <dgm:pt modelId="{3E4F9582-E28C-4596-BCCA-A3759E9A03F0}">
      <dgm:prSet phldrT="[Tekst]"/>
      <dgm:spPr/>
      <dgm:t>
        <a:bodyPr/>
        <a:lstStyle/>
        <a:p>
          <a:r>
            <a:rPr lang="hr-HR" dirty="0" err="1" smtClean="0">
              <a:solidFill>
                <a:schemeClr val="tx1"/>
              </a:solidFill>
            </a:rPr>
            <a:t>singing</a:t>
          </a:r>
          <a:endParaRPr lang="hr-HR" dirty="0">
            <a:solidFill>
              <a:schemeClr val="tx1"/>
            </a:solidFill>
          </a:endParaRPr>
        </a:p>
      </dgm:t>
    </dgm:pt>
    <dgm:pt modelId="{7E32DB92-0356-4A11-8689-9BFE87253146}" type="sibTrans" cxnId="{029AF18E-91E3-42D3-A379-687F7F0F4A13}">
      <dgm:prSet/>
      <dgm:spPr/>
      <dgm:t>
        <a:bodyPr/>
        <a:lstStyle/>
        <a:p>
          <a:endParaRPr lang="hr-HR"/>
        </a:p>
      </dgm:t>
    </dgm:pt>
    <dgm:pt modelId="{17A43F1B-0714-45BA-ABF4-744D3C9CE750}" type="parTrans" cxnId="{029AF18E-91E3-42D3-A379-687F7F0F4A13}">
      <dgm:prSet/>
      <dgm:spPr/>
      <dgm:t>
        <a:bodyPr/>
        <a:lstStyle/>
        <a:p>
          <a:endParaRPr lang="hr-HR"/>
        </a:p>
      </dgm:t>
    </dgm:pt>
    <dgm:pt modelId="{29DB79FC-F04C-46EF-932B-DF3C67607CA4}" type="pres">
      <dgm:prSet presAssocID="{E3D3B75E-B31E-42B4-A412-32460A4AA02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hr-HR"/>
        </a:p>
      </dgm:t>
    </dgm:pt>
    <dgm:pt modelId="{9849DC57-31D9-4E0C-86C2-75C782D552E2}" type="pres">
      <dgm:prSet presAssocID="{3E4F9582-E28C-4596-BCCA-A3759E9A03F0}" presName="compNode" presStyleCnt="0"/>
      <dgm:spPr/>
    </dgm:pt>
    <dgm:pt modelId="{7A9CAB8B-56AF-4378-85E5-C291088BA366}" type="pres">
      <dgm:prSet presAssocID="{3E4F9582-E28C-4596-BCCA-A3759E9A03F0}" presName="dummyConnPt" presStyleCnt="0"/>
      <dgm:spPr/>
    </dgm:pt>
    <dgm:pt modelId="{7103BACE-3F6B-4FAA-A262-4A6EC6FE5AD3}" type="pres">
      <dgm:prSet presAssocID="{3E4F9582-E28C-4596-BCCA-A3759E9A03F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B3DF020-BBF0-4094-9843-A86CD7F1123D}" type="pres">
      <dgm:prSet presAssocID="{7E32DB92-0356-4A11-8689-9BFE87253146}" presName="sibTrans" presStyleLbl="bgSibTrans2D1" presStyleIdx="0" presStyleCnt="5"/>
      <dgm:spPr/>
      <dgm:t>
        <a:bodyPr/>
        <a:lstStyle/>
        <a:p>
          <a:endParaRPr lang="hr-HR"/>
        </a:p>
      </dgm:t>
    </dgm:pt>
    <dgm:pt modelId="{8418FB7C-81C0-4285-9D29-F86B5668E260}" type="pres">
      <dgm:prSet presAssocID="{80C13264-302F-45ED-A616-D3FCD18A830E}" presName="compNode" presStyleCnt="0"/>
      <dgm:spPr/>
    </dgm:pt>
    <dgm:pt modelId="{ECD8D1EE-26BF-4FBB-BCD7-37AEFC8DD9B5}" type="pres">
      <dgm:prSet presAssocID="{80C13264-302F-45ED-A616-D3FCD18A830E}" presName="dummyConnPt" presStyleCnt="0"/>
      <dgm:spPr/>
    </dgm:pt>
    <dgm:pt modelId="{5C392A10-A5AC-451D-A50F-83C2400E3CC5}" type="pres">
      <dgm:prSet presAssocID="{80C13264-302F-45ED-A616-D3FCD18A830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F8E5021-FFE6-4084-8AC5-0AF4EDF65644}" type="pres">
      <dgm:prSet presAssocID="{B95B5397-4C14-475D-9FD2-2466E90A1172}" presName="sibTrans" presStyleLbl="bgSibTrans2D1" presStyleIdx="1" presStyleCnt="5"/>
      <dgm:spPr/>
      <dgm:t>
        <a:bodyPr/>
        <a:lstStyle/>
        <a:p>
          <a:endParaRPr lang="hr-HR"/>
        </a:p>
      </dgm:t>
    </dgm:pt>
    <dgm:pt modelId="{0A17FDCD-F567-4443-9474-C14132A61018}" type="pres">
      <dgm:prSet presAssocID="{34ECE4E9-92B8-41A6-B3D3-8F4DFC2320E1}" presName="compNode" presStyleCnt="0"/>
      <dgm:spPr/>
    </dgm:pt>
    <dgm:pt modelId="{878F209B-A5F2-4008-B2E9-717D06137D9E}" type="pres">
      <dgm:prSet presAssocID="{34ECE4E9-92B8-41A6-B3D3-8F4DFC2320E1}" presName="dummyConnPt" presStyleCnt="0"/>
      <dgm:spPr/>
    </dgm:pt>
    <dgm:pt modelId="{9820DCE8-2A13-4DEE-92FD-2DE31C9AAFDC}" type="pres">
      <dgm:prSet presAssocID="{34ECE4E9-92B8-41A6-B3D3-8F4DFC2320E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2137F35-92E3-4F8D-8E53-A27FA4E07B8C}" type="pres">
      <dgm:prSet presAssocID="{51CCA274-DD9F-43ED-9850-B72FBA1E8898}" presName="sibTrans" presStyleLbl="bgSibTrans2D1" presStyleIdx="2" presStyleCnt="5"/>
      <dgm:spPr/>
      <dgm:t>
        <a:bodyPr/>
        <a:lstStyle/>
        <a:p>
          <a:endParaRPr lang="hr-HR"/>
        </a:p>
      </dgm:t>
    </dgm:pt>
    <dgm:pt modelId="{18FB2A8E-9215-4095-926C-79F8DBFCCF8C}" type="pres">
      <dgm:prSet presAssocID="{37BAF976-53FC-4EE7-9A0E-B0C28CEA8BEF}" presName="compNode" presStyleCnt="0"/>
      <dgm:spPr/>
    </dgm:pt>
    <dgm:pt modelId="{DF9AC5CF-1A67-4427-9D62-D72D243F661B}" type="pres">
      <dgm:prSet presAssocID="{37BAF976-53FC-4EE7-9A0E-B0C28CEA8BEF}" presName="dummyConnPt" presStyleCnt="0"/>
      <dgm:spPr/>
    </dgm:pt>
    <dgm:pt modelId="{1F6FD83B-93DB-4513-889F-0822FB73CFF7}" type="pres">
      <dgm:prSet presAssocID="{37BAF976-53FC-4EE7-9A0E-B0C28CEA8BE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6B481A2-A61C-43B7-953E-8A5402265133}" type="pres">
      <dgm:prSet presAssocID="{86AE542C-8B3D-41CC-9AC7-C08D161B7F9A}" presName="sibTrans" presStyleLbl="bgSibTrans2D1" presStyleIdx="3" presStyleCnt="5"/>
      <dgm:spPr/>
      <dgm:t>
        <a:bodyPr/>
        <a:lstStyle/>
        <a:p>
          <a:endParaRPr lang="hr-HR"/>
        </a:p>
      </dgm:t>
    </dgm:pt>
    <dgm:pt modelId="{D3980375-A575-48F7-BA8C-DB071CAC2857}" type="pres">
      <dgm:prSet presAssocID="{E567A882-9485-4BAF-8D96-7734D645D927}" presName="compNode" presStyleCnt="0"/>
      <dgm:spPr/>
    </dgm:pt>
    <dgm:pt modelId="{4DD12F6C-BCD3-48FF-8E2D-A372C0FC9EB5}" type="pres">
      <dgm:prSet presAssocID="{E567A882-9485-4BAF-8D96-7734D645D927}" presName="dummyConnPt" presStyleCnt="0"/>
      <dgm:spPr/>
    </dgm:pt>
    <dgm:pt modelId="{659E66C0-4793-43B1-A948-73EDC2D81CF4}" type="pres">
      <dgm:prSet presAssocID="{E567A882-9485-4BAF-8D96-7734D645D92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29A07D1-08FB-494B-A986-E6BD8CF4A34E}" type="pres">
      <dgm:prSet presAssocID="{AF951021-5AD6-4B4F-B7BD-F539525B9BF1}" presName="sibTrans" presStyleLbl="bgSibTrans2D1" presStyleIdx="4" presStyleCnt="5"/>
      <dgm:spPr/>
      <dgm:t>
        <a:bodyPr/>
        <a:lstStyle/>
        <a:p>
          <a:endParaRPr lang="hr-HR"/>
        </a:p>
      </dgm:t>
    </dgm:pt>
    <dgm:pt modelId="{8630A74D-133F-4929-974F-34A05DF379D2}" type="pres">
      <dgm:prSet presAssocID="{7D21ED7A-A5A7-41A6-A398-54BA68DCA77C}" presName="compNode" presStyleCnt="0"/>
      <dgm:spPr/>
    </dgm:pt>
    <dgm:pt modelId="{08E9E4D7-D685-4E04-818D-33DF3435F189}" type="pres">
      <dgm:prSet presAssocID="{7D21ED7A-A5A7-41A6-A398-54BA68DCA77C}" presName="dummyConnPt" presStyleCnt="0"/>
      <dgm:spPr/>
    </dgm:pt>
    <dgm:pt modelId="{122210DC-59EE-4DF8-A977-2B8B793897B6}" type="pres">
      <dgm:prSet presAssocID="{7D21ED7A-A5A7-41A6-A398-54BA68DCA77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5ADB71B-BE83-4024-81AD-25319014386E}" srcId="{E3D3B75E-B31E-42B4-A412-32460A4AA029}" destId="{7D21ED7A-A5A7-41A6-A398-54BA68DCA77C}" srcOrd="5" destOrd="0" parTransId="{E611D2A5-4B94-490A-BBD3-240A9BBDA8DA}" sibTransId="{87DCEDB8-530D-4113-9DC1-EA86FF4F8D46}"/>
    <dgm:cxn modelId="{CB1A68D6-DB99-46A1-8297-FE170F9BADAB}" type="presOf" srcId="{80C13264-302F-45ED-A616-D3FCD18A830E}" destId="{5C392A10-A5AC-451D-A50F-83C2400E3CC5}" srcOrd="0" destOrd="0" presId="urn:microsoft.com/office/officeart/2005/8/layout/bProcess4"/>
    <dgm:cxn modelId="{16799F48-9954-44FA-9907-CDABCA215884}" type="presOf" srcId="{AF951021-5AD6-4B4F-B7BD-F539525B9BF1}" destId="{B29A07D1-08FB-494B-A986-E6BD8CF4A34E}" srcOrd="0" destOrd="0" presId="urn:microsoft.com/office/officeart/2005/8/layout/bProcess4"/>
    <dgm:cxn modelId="{3CF47983-B628-439F-9EB7-F94F4F4F8D12}" type="presOf" srcId="{3E4F9582-E28C-4596-BCCA-A3759E9A03F0}" destId="{7103BACE-3F6B-4FAA-A262-4A6EC6FE5AD3}" srcOrd="0" destOrd="0" presId="urn:microsoft.com/office/officeart/2005/8/layout/bProcess4"/>
    <dgm:cxn modelId="{D36A794C-D78A-4444-A2FE-06F1B8954EFE}" srcId="{E3D3B75E-B31E-42B4-A412-32460A4AA029}" destId="{E567A882-9485-4BAF-8D96-7734D645D927}" srcOrd="4" destOrd="0" parTransId="{B259EEA2-EB59-409B-BED0-96DA00BC744F}" sibTransId="{AF951021-5AD6-4B4F-B7BD-F539525B9BF1}"/>
    <dgm:cxn modelId="{CFFB90D7-463B-4E14-BD36-CB9CB54CCD76}" type="presOf" srcId="{E567A882-9485-4BAF-8D96-7734D645D927}" destId="{659E66C0-4793-43B1-A948-73EDC2D81CF4}" srcOrd="0" destOrd="0" presId="urn:microsoft.com/office/officeart/2005/8/layout/bProcess4"/>
    <dgm:cxn modelId="{42EEBD56-9D8E-41A4-B072-BBBCA4F12FA6}" type="presOf" srcId="{37BAF976-53FC-4EE7-9A0E-B0C28CEA8BEF}" destId="{1F6FD83B-93DB-4513-889F-0822FB73CFF7}" srcOrd="0" destOrd="0" presId="urn:microsoft.com/office/officeart/2005/8/layout/bProcess4"/>
    <dgm:cxn modelId="{938FD90F-8E47-448D-9021-FB3D4A2F50AD}" type="presOf" srcId="{7D21ED7A-A5A7-41A6-A398-54BA68DCA77C}" destId="{122210DC-59EE-4DF8-A977-2B8B793897B6}" srcOrd="0" destOrd="0" presId="urn:microsoft.com/office/officeart/2005/8/layout/bProcess4"/>
    <dgm:cxn modelId="{F9CF7A1C-C262-4E52-9627-BA8803E8F721}" srcId="{E3D3B75E-B31E-42B4-A412-32460A4AA029}" destId="{34ECE4E9-92B8-41A6-B3D3-8F4DFC2320E1}" srcOrd="2" destOrd="0" parTransId="{B1E2D7A8-8DA6-4452-8FC7-7C271BD5FBED}" sibTransId="{51CCA274-DD9F-43ED-9850-B72FBA1E8898}"/>
    <dgm:cxn modelId="{9D0954C8-09D1-411F-B2A2-B643863B06DA}" type="presOf" srcId="{B95B5397-4C14-475D-9FD2-2466E90A1172}" destId="{3F8E5021-FFE6-4084-8AC5-0AF4EDF65644}" srcOrd="0" destOrd="0" presId="urn:microsoft.com/office/officeart/2005/8/layout/bProcess4"/>
    <dgm:cxn modelId="{E25C35A8-FAAF-474F-A9A3-95F3E5A2C1E8}" type="presOf" srcId="{7E32DB92-0356-4A11-8689-9BFE87253146}" destId="{1B3DF020-BBF0-4094-9843-A86CD7F1123D}" srcOrd="0" destOrd="0" presId="urn:microsoft.com/office/officeart/2005/8/layout/bProcess4"/>
    <dgm:cxn modelId="{029AF18E-91E3-42D3-A379-687F7F0F4A13}" srcId="{E3D3B75E-B31E-42B4-A412-32460A4AA029}" destId="{3E4F9582-E28C-4596-BCCA-A3759E9A03F0}" srcOrd="0" destOrd="0" parTransId="{17A43F1B-0714-45BA-ABF4-744D3C9CE750}" sibTransId="{7E32DB92-0356-4A11-8689-9BFE87253146}"/>
    <dgm:cxn modelId="{E44C44EE-920A-4651-A39E-FA2B50530E74}" type="presOf" srcId="{86AE542C-8B3D-41CC-9AC7-C08D161B7F9A}" destId="{66B481A2-A61C-43B7-953E-8A5402265133}" srcOrd="0" destOrd="0" presId="urn:microsoft.com/office/officeart/2005/8/layout/bProcess4"/>
    <dgm:cxn modelId="{4E9C8BA0-E9F6-46DD-9C08-D9E417565DA0}" type="presOf" srcId="{E3D3B75E-B31E-42B4-A412-32460A4AA029}" destId="{29DB79FC-F04C-46EF-932B-DF3C67607CA4}" srcOrd="0" destOrd="0" presId="urn:microsoft.com/office/officeart/2005/8/layout/bProcess4"/>
    <dgm:cxn modelId="{90AFB4A1-331B-48C1-BE2A-6668352EC849}" type="presOf" srcId="{34ECE4E9-92B8-41A6-B3D3-8F4DFC2320E1}" destId="{9820DCE8-2A13-4DEE-92FD-2DE31C9AAFDC}" srcOrd="0" destOrd="0" presId="urn:microsoft.com/office/officeart/2005/8/layout/bProcess4"/>
    <dgm:cxn modelId="{9E1F79D4-72D1-4E76-9B13-A9B352EF3E2A}" type="presOf" srcId="{51CCA274-DD9F-43ED-9850-B72FBA1E8898}" destId="{D2137F35-92E3-4F8D-8E53-A27FA4E07B8C}" srcOrd="0" destOrd="0" presId="urn:microsoft.com/office/officeart/2005/8/layout/bProcess4"/>
    <dgm:cxn modelId="{27B1A02A-D40D-42E9-88CA-76198D83DA48}" srcId="{E3D3B75E-B31E-42B4-A412-32460A4AA029}" destId="{80C13264-302F-45ED-A616-D3FCD18A830E}" srcOrd="1" destOrd="0" parTransId="{94037E3F-73C1-4425-8AB7-457D0DD5F87F}" sibTransId="{B95B5397-4C14-475D-9FD2-2466E90A1172}"/>
    <dgm:cxn modelId="{FEB7EEB7-D67D-495B-AD2C-B15F15A132B9}" srcId="{E3D3B75E-B31E-42B4-A412-32460A4AA029}" destId="{37BAF976-53FC-4EE7-9A0E-B0C28CEA8BEF}" srcOrd="3" destOrd="0" parTransId="{AE6DC676-10DE-4296-940F-CF5732531F6A}" sibTransId="{86AE542C-8B3D-41CC-9AC7-C08D161B7F9A}"/>
    <dgm:cxn modelId="{CDFE9A48-9626-47F7-AD29-950BD0866CA4}" type="presParOf" srcId="{29DB79FC-F04C-46EF-932B-DF3C67607CA4}" destId="{9849DC57-31D9-4E0C-86C2-75C782D552E2}" srcOrd="0" destOrd="0" presId="urn:microsoft.com/office/officeart/2005/8/layout/bProcess4"/>
    <dgm:cxn modelId="{7F35D4D3-A6EB-49D7-A7FB-C73654B3A059}" type="presParOf" srcId="{9849DC57-31D9-4E0C-86C2-75C782D552E2}" destId="{7A9CAB8B-56AF-4378-85E5-C291088BA366}" srcOrd="0" destOrd="0" presId="urn:microsoft.com/office/officeart/2005/8/layout/bProcess4"/>
    <dgm:cxn modelId="{3C665528-3A5B-4C73-A76E-75A487C59F93}" type="presParOf" srcId="{9849DC57-31D9-4E0C-86C2-75C782D552E2}" destId="{7103BACE-3F6B-4FAA-A262-4A6EC6FE5AD3}" srcOrd="1" destOrd="0" presId="urn:microsoft.com/office/officeart/2005/8/layout/bProcess4"/>
    <dgm:cxn modelId="{1335CD15-B153-4B63-A408-7FB5D285BD10}" type="presParOf" srcId="{29DB79FC-F04C-46EF-932B-DF3C67607CA4}" destId="{1B3DF020-BBF0-4094-9843-A86CD7F1123D}" srcOrd="1" destOrd="0" presId="urn:microsoft.com/office/officeart/2005/8/layout/bProcess4"/>
    <dgm:cxn modelId="{FAC28225-C575-48B6-BF70-4C864FD3C835}" type="presParOf" srcId="{29DB79FC-F04C-46EF-932B-DF3C67607CA4}" destId="{8418FB7C-81C0-4285-9D29-F86B5668E260}" srcOrd="2" destOrd="0" presId="urn:microsoft.com/office/officeart/2005/8/layout/bProcess4"/>
    <dgm:cxn modelId="{A009AEF5-2ACF-4290-A11C-9D48E64FE07A}" type="presParOf" srcId="{8418FB7C-81C0-4285-9D29-F86B5668E260}" destId="{ECD8D1EE-26BF-4FBB-BCD7-37AEFC8DD9B5}" srcOrd="0" destOrd="0" presId="urn:microsoft.com/office/officeart/2005/8/layout/bProcess4"/>
    <dgm:cxn modelId="{58133872-028C-42A2-BF0F-112DAF779E14}" type="presParOf" srcId="{8418FB7C-81C0-4285-9D29-F86B5668E260}" destId="{5C392A10-A5AC-451D-A50F-83C2400E3CC5}" srcOrd="1" destOrd="0" presId="urn:microsoft.com/office/officeart/2005/8/layout/bProcess4"/>
    <dgm:cxn modelId="{599AA7FA-E2A2-4222-A826-CF8ABD65D24A}" type="presParOf" srcId="{29DB79FC-F04C-46EF-932B-DF3C67607CA4}" destId="{3F8E5021-FFE6-4084-8AC5-0AF4EDF65644}" srcOrd="3" destOrd="0" presId="urn:microsoft.com/office/officeart/2005/8/layout/bProcess4"/>
    <dgm:cxn modelId="{054C5512-59D2-4C4F-A117-8CEAF3A88CAC}" type="presParOf" srcId="{29DB79FC-F04C-46EF-932B-DF3C67607CA4}" destId="{0A17FDCD-F567-4443-9474-C14132A61018}" srcOrd="4" destOrd="0" presId="urn:microsoft.com/office/officeart/2005/8/layout/bProcess4"/>
    <dgm:cxn modelId="{B371E560-2F6A-4066-B650-A09DE743C7C3}" type="presParOf" srcId="{0A17FDCD-F567-4443-9474-C14132A61018}" destId="{878F209B-A5F2-4008-B2E9-717D06137D9E}" srcOrd="0" destOrd="0" presId="urn:microsoft.com/office/officeart/2005/8/layout/bProcess4"/>
    <dgm:cxn modelId="{370A6B36-E873-4BBC-9719-714F715D6FD2}" type="presParOf" srcId="{0A17FDCD-F567-4443-9474-C14132A61018}" destId="{9820DCE8-2A13-4DEE-92FD-2DE31C9AAFDC}" srcOrd="1" destOrd="0" presId="urn:microsoft.com/office/officeart/2005/8/layout/bProcess4"/>
    <dgm:cxn modelId="{F5C1E3CD-4B17-4A95-AF63-5AB14071EF61}" type="presParOf" srcId="{29DB79FC-F04C-46EF-932B-DF3C67607CA4}" destId="{D2137F35-92E3-4F8D-8E53-A27FA4E07B8C}" srcOrd="5" destOrd="0" presId="urn:microsoft.com/office/officeart/2005/8/layout/bProcess4"/>
    <dgm:cxn modelId="{C662BACC-EA24-40EF-B3B2-29B7520F0767}" type="presParOf" srcId="{29DB79FC-F04C-46EF-932B-DF3C67607CA4}" destId="{18FB2A8E-9215-4095-926C-79F8DBFCCF8C}" srcOrd="6" destOrd="0" presId="urn:microsoft.com/office/officeart/2005/8/layout/bProcess4"/>
    <dgm:cxn modelId="{4229BCD4-EF59-40EA-A92D-D4422CC32C8C}" type="presParOf" srcId="{18FB2A8E-9215-4095-926C-79F8DBFCCF8C}" destId="{DF9AC5CF-1A67-4427-9D62-D72D243F661B}" srcOrd="0" destOrd="0" presId="urn:microsoft.com/office/officeart/2005/8/layout/bProcess4"/>
    <dgm:cxn modelId="{26DE5E87-CE29-4480-933D-A13FE1D55751}" type="presParOf" srcId="{18FB2A8E-9215-4095-926C-79F8DBFCCF8C}" destId="{1F6FD83B-93DB-4513-889F-0822FB73CFF7}" srcOrd="1" destOrd="0" presId="urn:microsoft.com/office/officeart/2005/8/layout/bProcess4"/>
    <dgm:cxn modelId="{350592F4-907F-4A06-B259-42F342E81056}" type="presParOf" srcId="{29DB79FC-F04C-46EF-932B-DF3C67607CA4}" destId="{66B481A2-A61C-43B7-953E-8A5402265133}" srcOrd="7" destOrd="0" presId="urn:microsoft.com/office/officeart/2005/8/layout/bProcess4"/>
    <dgm:cxn modelId="{D909D95F-EBA3-4AD6-A277-F39A6244C7B4}" type="presParOf" srcId="{29DB79FC-F04C-46EF-932B-DF3C67607CA4}" destId="{D3980375-A575-48F7-BA8C-DB071CAC2857}" srcOrd="8" destOrd="0" presId="urn:microsoft.com/office/officeart/2005/8/layout/bProcess4"/>
    <dgm:cxn modelId="{EF803A07-D0AC-41CD-ACD8-3D314478A94E}" type="presParOf" srcId="{D3980375-A575-48F7-BA8C-DB071CAC2857}" destId="{4DD12F6C-BCD3-48FF-8E2D-A372C0FC9EB5}" srcOrd="0" destOrd="0" presId="urn:microsoft.com/office/officeart/2005/8/layout/bProcess4"/>
    <dgm:cxn modelId="{59DAF106-BC27-4AAC-BAE8-405D34C37F6B}" type="presParOf" srcId="{D3980375-A575-48F7-BA8C-DB071CAC2857}" destId="{659E66C0-4793-43B1-A948-73EDC2D81CF4}" srcOrd="1" destOrd="0" presId="urn:microsoft.com/office/officeart/2005/8/layout/bProcess4"/>
    <dgm:cxn modelId="{F8F8A1A1-A4F9-42DE-89F6-0BA3AE620980}" type="presParOf" srcId="{29DB79FC-F04C-46EF-932B-DF3C67607CA4}" destId="{B29A07D1-08FB-494B-A986-E6BD8CF4A34E}" srcOrd="9" destOrd="0" presId="urn:microsoft.com/office/officeart/2005/8/layout/bProcess4"/>
    <dgm:cxn modelId="{CBB25E39-7C80-4868-A497-D14161247059}" type="presParOf" srcId="{29DB79FC-F04C-46EF-932B-DF3C67607CA4}" destId="{8630A74D-133F-4929-974F-34A05DF379D2}" srcOrd="10" destOrd="0" presId="urn:microsoft.com/office/officeart/2005/8/layout/bProcess4"/>
    <dgm:cxn modelId="{828C1315-1512-4ABD-B0DD-B7348594F6CF}" type="presParOf" srcId="{8630A74D-133F-4929-974F-34A05DF379D2}" destId="{08E9E4D7-D685-4E04-818D-33DF3435F189}" srcOrd="0" destOrd="0" presId="urn:microsoft.com/office/officeart/2005/8/layout/bProcess4"/>
    <dgm:cxn modelId="{CDCB9B49-7960-47E0-ACDC-E5308DB30B6B}" type="presParOf" srcId="{8630A74D-133F-4929-974F-34A05DF379D2}" destId="{122210DC-59EE-4DF8-A977-2B8B793897B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64DC79-1B6A-4977-B38C-306A54CE0880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597AC2A-A3BF-4ABF-9248-4E145DDF0D46}">
      <dgm:prSet phldrT="[Tekst]"/>
      <dgm:spPr/>
      <dgm:t>
        <a:bodyPr/>
        <a:lstStyle/>
        <a:p>
          <a:r>
            <a:rPr lang="hr-HR" dirty="0" err="1" smtClean="0">
              <a:solidFill>
                <a:schemeClr val="tx1"/>
              </a:solidFill>
            </a:rPr>
            <a:t>singing</a:t>
          </a:r>
          <a:endParaRPr lang="hr-HR" dirty="0">
            <a:solidFill>
              <a:schemeClr val="tx1"/>
            </a:solidFill>
          </a:endParaRPr>
        </a:p>
      </dgm:t>
    </dgm:pt>
    <dgm:pt modelId="{E8B601F3-AC6E-4FC1-81CD-A844B726F478}" type="parTrans" cxnId="{41500371-47CE-4B42-848F-94ED015A0FA0}">
      <dgm:prSet/>
      <dgm:spPr/>
      <dgm:t>
        <a:bodyPr/>
        <a:lstStyle/>
        <a:p>
          <a:endParaRPr lang="hr-HR"/>
        </a:p>
      </dgm:t>
    </dgm:pt>
    <dgm:pt modelId="{B4E9B947-28B7-479D-B25B-2DED35090D53}" type="sibTrans" cxnId="{41500371-47CE-4B42-848F-94ED015A0FA0}">
      <dgm:prSet/>
      <dgm:spPr/>
      <dgm:t>
        <a:bodyPr/>
        <a:lstStyle/>
        <a:p>
          <a:endParaRPr lang="hr-HR"/>
        </a:p>
      </dgm:t>
    </dgm:pt>
    <dgm:pt modelId="{73B432CD-67CE-4B2B-97EE-502FBA02F39C}">
      <dgm:prSet phldrT="[Tekst]"/>
      <dgm:spPr/>
      <dgm:t>
        <a:bodyPr/>
        <a:lstStyle/>
        <a:p>
          <a:r>
            <a:rPr lang="hr-HR" dirty="0" err="1" smtClean="0">
              <a:solidFill>
                <a:schemeClr val="tx1"/>
              </a:solidFill>
            </a:rPr>
            <a:t>listening</a:t>
          </a:r>
          <a:r>
            <a:rPr lang="hr-HR" dirty="0" smtClean="0">
              <a:solidFill>
                <a:schemeClr val="tx1"/>
              </a:solidFill>
            </a:rPr>
            <a:t> to </a:t>
          </a:r>
          <a:r>
            <a:rPr lang="hr-HR" dirty="0" err="1" smtClean="0">
              <a:solidFill>
                <a:schemeClr val="tx1"/>
              </a:solidFill>
            </a:rPr>
            <a:t>music</a:t>
          </a:r>
          <a:r>
            <a:rPr lang="hr-HR" dirty="0" smtClean="0">
              <a:solidFill>
                <a:schemeClr val="tx1"/>
              </a:solidFill>
            </a:rPr>
            <a:t> </a:t>
          </a:r>
          <a:r>
            <a:rPr lang="hr-HR" dirty="0" err="1" smtClean="0">
              <a:solidFill>
                <a:schemeClr val="tx1"/>
              </a:solidFill>
            </a:rPr>
            <a:t>and</a:t>
          </a:r>
          <a:r>
            <a:rPr lang="hr-HR" dirty="0" smtClean="0">
              <a:solidFill>
                <a:schemeClr val="tx1"/>
              </a:solidFill>
            </a:rPr>
            <a:t> </a:t>
          </a:r>
          <a:endParaRPr lang="hr-HR" dirty="0">
            <a:solidFill>
              <a:schemeClr val="tx1"/>
            </a:solidFill>
          </a:endParaRPr>
        </a:p>
      </dgm:t>
    </dgm:pt>
    <dgm:pt modelId="{03630AC1-DC9E-4493-8AD2-0E2E81164717}" type="parTrans" cxnId="{8D5A9F5F-4C52-4EA7-A9D8-365A661B36A1}">
      <dgm:prSet/>
      <dgm:spPr/>
      <dgm:t>
        <a:bodyPr/>
        <a:lstStyle/>
        <a:p>
          <a:endParaRPr lang="hr-HR"/>
        </a:p>
      </dgm:t>
    </dgm:pt>
    <dgm:pt modelId="{30972C9C-A1AC-4934-B548-B89037E6AEF3}" type="sibTrans" cxnId="{8D5A9F5F-4C52-4EA7-A9D8-365A661B36A1}">
      <dgm:prSet/>
      <dgm:spPr/>
      <dgm:t>
        <a:bodyPr/>
        <a:lstStyle/>
        <a:p>
          <a:endParaRPr lang="hr-HR"/>
        </a:p>
      </dgm:t>
    </dgm:pt>
    <dgm:pt modelId="{ED5A3B63-D4C8-4DB0-867C-4188363D521C}">
      <dgm:prSet phldrT="[Tekst]"/>
      <dgm:spPr/>
      <dgm:t>
        <a:bodyPr/>
        <a:lstStyle/>
        <a:p>
          <a:r>
            <a:rPr lang="hr-HR" dirty="0" err="1" smtClean="0">
              <a:solidFill>
                <a:schemeClr val="tx1"/>
              </a:solidFill>
            </a:rPr>
            <a:t>exploring</a:t>
          </a:r>
          <a:r>
            <a:rPr lang="hr-HR" dirty="0" smtClean="0">
              <a:solidFill>
                <a:schemeClr val="tx1"/>
              </a:solidFill>
            </a:rPr>
            <a:t> </a:t>
          </a:r>
          <a:r>
            <a:rPr lang="hr-HR" dirty="0" err="1" smtClean="0">
              <a:solidFill>
                <a:schemeClr val="tx1"/>
              </a:solidFill>
            </a:rPr>
            <a:t>music</a:t>
          </a:r>
          <a:endParaRPr lang="hr-HR" dirty="0">
            <a:solidFill>
              <a:schemeClr val="tx1"/>
            </a:solidFill>
          </a:endParaRPr>
        </a:p>
      </dgm:t>
    </dgm:pt>
    <dgm:pt modelId="{B8518511-9E0F-4EAA-956A-E1F9A23C4033}" type="parTrans" cxnId="{B916469E-62C5-471B-8AD5-3BB69D1ACF92}">
      <dgm:prSet/>
      <dgm:spPr/>
      <dgm:t>
        <a:bodyPr/>
        <a:lstStyle/>
        <a:p>
          <a:endParaRPr lang="hr-HR"/>
        </a:p>
      </dgm:t>
    </dgm:pt>
    <dgm:pt modelId="{DDD9A7E4-13AF-494E-9C0C-E3454F6A1FA1}" type="sibTrans" cxnId="{B916469E-62C5-471B-8AD5-3BB69D1ACF92}">
      <dgm:prSet/>
      <dgm:spPr/>
      <dgm:t>
        <a:bodyPr/>
        <a:lstStyle/>
        <a:p>
          <a:endParaRPr lang="hr-HR"/>
        </a:p>
      </dgm:t>
    </dgm:pt>
    <dgm:pt modelId="{213C039E-F11F-4625-B609-F70EDABE8E06}">
      <dgm:prSet phldrT="[Tekst]"/>
      <dgm:spPr/>
      <dgm:t>
        <a:bodyPr/>
        <a:lstStyle/>
        <a:p>
          <a:r>
            <a:rPr lang="hr-HR" dirty="0" err="1" smtClean="0">
              <a:solidFill>
                <a:schemeClr val="tx1"/>
              </a:solidFill>
            </a:rPr>
            <a:t>music</a:t>
          </a:r>
          <a:r>
            <a:rPr lang="hr-HR" baseline="0" dirty="0" smtClean="0">
              <a:solidFill>
                <a:schemeClr val="tx1"/>
              </a:solidFill>
            </a:rPr>
            <a:t> </a:t>
          </a:r>
          <a:r>
            <a:rPr lang="hr-HR" baseline="0" dirty="0" err="1" smtClean="0">
              <a:solidFill>
                <a:schemeClr val="tx1"/>
              </a:solidFill>
            </a:rPr>
            <a:t>games</a:t>
          </a:r>
          <a:r>
            <a:rPr lang="hr-HR" baseline="0" dirty="0" smtClean="0">
              <a:solidFill>
                <a:schemeClr val="tx1"/>
              </a:solidFill>
            </a:rPr>
            <a:t> </a:t>
          </a:r>
          <a:r>
            <a:rPr lang="hr-HR" baseline="0" dirty="0" err="1" smtClean="0">
              <a:solidFill>
                <a:schemeClr val="tx1"/>
              </a:solidFill>
            </a:rPr>
            <a:t>has</a:t>
          </a:r>
          <a:r>
            <a:rPr lang="hr-HR" baseline="0" dirty="0" smtClean="0">
              <a:solidFill>
                <a:schemeClr val="tx1"/>
              </a:solidFill>
            </a:rPr>
            <a:t> </a:t>
          </a:r>
          <a:r>
            <a:rPr lang="hr-HR" baseline="0" dirty="0" err="1" smtClean="0">
              <a:solidFill>
                <a:schemeClr val="tx1"/>
              </a:solidFill>
            </a:rPr>
            <a:t>been</a:t>
          </a:r>
          <a:r>
            <a:rPr lang="hr-HR" baseline="0" dirty="0" smtClean="0">
              <a:solidFill>
                <a:schemeClr val="tx1"/>
              </a:solidFill>
            </a:rPr>
            <a:t> </a:t>
          </a:r>
          <a:r>
            <a:rPr lang="hr-HR" baseline="0" dirty="0" err="1" smtClean="0">
              <a:solidFill>
                <a:schemeClr val="tx1"/>
              </a:solidFill>
            </a:rPr>
            <a:t>replaced</a:t>
          </a:r>
          <a:r>
            <a:rPr lang="hr-HR" baseline="0" dirty="0" smtClean="0">
              <a:solidFill>
                <a:schemeClr val="tx1"/>
              </a:solidFill>
            </a:rPr>
            <a:t> </a:t>
          </a:r>
          <a:r>
            <a:rPr lang="hr-HR" baseline="0" dirty="0" err="1" smtClean="0">
              <a:solidFill>
                <a:schemeClr val="tx1"/>
              </a:solidFill>
            </a:rPr>
            <a:t>by</a:t>
          </a:r>
          <a:r>
            <a:rPr lang="hr-HR" baseline="0" dirty="0" smtClean="0">
              <a:solidFill>
                <a:schemeClr val="tx1"/>
              </a:solidFill>
            </a:rPr>
            <a:t> </a:t>
          </a:r>
          <a:r>
            <a:rPr lang="hr-HR" baseline="0" dirty="0" err="1" smtClean="0">
              <a:solidFill>
                <a:schemeClr val="tx1"/>
              </a:solidFill>
            </a:rPr>
            <a:t>the</a:t>
          </a:r>
          <a:r>
            <a:rPr lang="hr-HR" baseline="0" dirty="0" smtClean="0">
              <a:solidFill>
                <a:schemeClr val="tx1"/>
              </a:solidFill>
            </a:rPr>
            <a:t> </a:t>
          </a:r>
          <a:r>
            <a:rPr lang="hr-HR" baseline="0" dirty="0" err="1" smtClean="0">
              <a:solidFill>
                <a:schemeClr val="tx1"/>
              </a:solidFill>
            </a:rPr>
            <a:t>feeld</a:t>
          </a:r>
          <a:r>
            <a:rPr lang="hr-HR" baseline="0" dirty="0" smtClean="0">
              <a:solidFill>
                <a:schemeClr val="tx1"/>
              </a:solidFill>
            </a:rPr>
            <a:t> </a:t>
          </a:r>
          <a:r>
            <a:rPr lang="hr-HR" baseline="0" dirty="0" err="1" smtClean="0">
              <a:solidFill>
                <a:schemeClr val="tx1"/>
              </a:solidFill>
            </a:rPr>
            <a:t>of</a:t>
          </a:r>
          <a:r>
            <a:rPr lang="hr-HR" baseline="0" dirty="0" smtClean="0">
              <a:solidFill>
                <a:schemeClr val="tx1"/>
              </a:solidFill>
            </a:rPr>
            <a:t> </a:t>
          </a:r>
          <a:r>
            <a:rPr lang="hr-HR" baseline="0" dirty="0" err="1" smtClean="0">
              <a:solidFill>
                <a:schemeClr val="tx1"/>
              </a:solidFill>
            </a:rPr>
            <a:t>free</a:t>
          </a:r>
          <a:endParaRPr lang="hr-HR" dirty="0">
            <a:solidFill>
              <a:schemeClr val="tx1"/>
            </a:solidFill>
          </a:endParaRPr>
        </a:p>
      </dgm:t>
    </dgm:pt>
    <dgm:pt modelId="{23EA7125-08CB-41D1-A98D-760DA8B1E0E4}" type="parTrans" cxnId="{319D3F45-29B4-410D-9770-DF9CE0289B5B}">
      <dgm:prSet/>
      <dgm:spPr/>
      <dgm:t>
        <a:bodyPr/>
        <a:lstStyle/>
        <a:p>
          <a:endParaRPr lang="hr-HR"/>
        </a:p>
      </dgm:t>
    </dgm:pt>
    <dgm:pt modelId="{080E8E2F-76FA-4ECC-A46E-8CFF891989C3}" type="sibTrans" cxnId="{319D3F45-29B4-410D-9770-DF9CE0289B5B}">
      <dgm:prSet/>
      <dgm:spPr/>
      <dgm:t>
        <a:bodyPr/>
        <a:lstStyle/>
        <a:p>
          <a:endParaRPr lang="hr-HR"/>
        </a:p>
      </dgm:t>
    </dgm:pt>
    <dgm:pt modelId="{8DC75BE6-E3FD-46AE-A328-94427B50E01E}">
      <dgm:prSet phldrT="[Tekst]"/>
      <dgm:spPr/>
      <dgm:t>
        <a:bodyPr/>
        <a:lstStyle/>
        <a:p>
          <a:r>
            <a:rPr lang="hr-HR" dirty="0" err="1" smtClean="0">
              <a:solidFill>
                <a:schemeClr val="tx1"/>
              </a:solidFill>
            </a:rPr>
            <a:t>music</a:t>
          </a:r>
          <a:r>
            <a:rPr lang="hr-HR" dirty="0" smtClean="0">
              <a:solidFill>
                <a:schemeClr val="tx1"/>
              </a:solidFill>
            </a:rPr>
            <a:t> </a:t>
          </a:r>
          <a:r>
            <a:rPr lang="hr-HR" dirty="0" err="1" smtClean="0">
              <a:solidFill>
                <a:schemeClr val="tx1"/>
              </a:solidFill>
            </a:rPr>
            <a:t>literacy</a:t>
          </a:r>
          <a:endParaRPr lang="hr-HR" dirty="0">
            <a:solidFill>
              <a:schemeClr val="tx1"/>
            </a:solidFill>
          </a:endParaRPr>
        </a:p>
      </dgm:t>
    </dgm:pt>
    <dgm:pt modelId="{E1157471-4096-4008-9EC9-2B8AEE5F731A}" type="parTrans" cxnId="{61F75EDC-758B-43F9-9282-BA2072DCA504}">
      <dgm:prSet/>
      <dgm:spPr/>
      <dgm:t>
        <a:bodyPr/>
        <a:lstStyle/>
        <a:p>
          <a:endParaRPr lang="hr-HR"/>
        </a:p>
      </dgm:t>
    </dgm:pt>
    <dgm:pt modelId="{8A000F40-7DEB-4C0C-862D-4942955FD8CE}" type="sibTrans" cxnId="{61F75EDC-758B-43F9-9282-BA2072DCA504}">
      <dgm:prSet/>
      <dgm:spPr/>
      <dgm:t>
        <a:bodyPr/>
        <a:lstStyle/>
        <a:p>
          <a:endParaRPr lang="hr-HR"/>
        </a:p>
      </dgm:t>
    </dgm:pt>
    <dgm:pt modelId="{D5BEABC9-2CFD-482F-95F1-D2DBFAA9E159}">
      <dgm:prSet phldrT="[Tekst]"/>
      <dgm:spPr/>
      <dgm:t>
        <a:bodyPr/>
        <a:lstStyle/>
        <a:p>
          <a:r>
            <a:rPr lang="hr-HR" dirty="0" err="1" smtClean="0">
              <a:solidFill>
                <a:schemeClr val="tx1"/>
              </a:solidFill>
            </a:rPr>
            <a:t>improvised</a:t>
          </a:r>
          <a:r>
            <a:rPr lang="hr-HR" dirty="0" smtClean="0">
              <a:solidFill>
                <a:schemeClr val="tx1"/>
              </a:solidFill>
            </a:rPr>
            <a:t> </a:t>
          </a:r>
          <a:r>
            <a:rPr lang="hr-HR" dirty="0" err="1" smtClean="0">
              <a:solidFill>
                <a:schemeClr val="tx1"/>
              </a:solidFill>
            </a:rPr>
            <a:t>rhythm</a:t>
          </a:r>
          <a:r>
            <a:rPr lang="hr-HR" dirty="0" smtClean="0">
              <a:solidFill>
                <a:schemeClr val="tx1"/>
              </a:solidFill>
            </a:rPr>
            <a:t> ,</a:t>
          </a:r>
          <a:endParaRPr lang="hr-HR" dirty="0">
            <a:solidFill>
              <a:schemeClr val="tx1"/>
            </a:solidFill>
          </a:endParaRPr>
        </a:p>
      </dgm:t>
    </dgm:pt>
    <dgm:pt modelId="{9D3591D0-4A27-49D5-85C7-A5F376D6E44F}" type="parTrans" cxnId="{070520B4-50A5-40F3-8B4F-473F4B26BD5B}">
      <dgm:prSet/>
      <dgm:spPr/>
      <dgm:t>
        <a:bodyPr/>
        <a:lstStyle/>
        <a:p>
          <a:endParaRPr lang="hr-HR"/>
        </a:p>
      </dgm:t>
    </dgm:pt>
    <dgm:pt modelId="{8F022AAA-BC55-45AA-A280-B957370B566B}" type="sibTrans" cxnId="{070520B4-50A5-40F3-8B4F-473F4B26BD5B}">
      <dgm:prSet/>
      <dgm:spPr/>
      <dgm:t>
        <a:bodyPr/>
        <a:lstStyle/>
        <a:p>
          <a:endParaRPr lang="hr-HR"/>
        </a:p>
      </dgm:t>
    </dgm:pt>
    <dgm:pt modelId="{19DFBAFD-D408-427E-A1E4-9449C56D07B0}">
      <dgm:prSet phldrT="[Tekst]"/>
      <dgm:spPr/>
      <dgm:t>
        <a:bodyPr/>
        <a:lstStyle/>
        <a:p>
          <a:r>
            <a:rPr lang="en-US" i="1" dirty="0" smtClean="0">
              <a:solidFill>
                <a:schemeClr val="tx1"/>
              </a:solidFill>
            </a:rPr>
            <a:t>movements in connection </a:t>
          </a:r>
          <a:r>
            <a:rPr lang="hr-HR" i="1" dirty="0" err="1" smtClean="0">
              <a:solidFill>
                <a:schemeClr val="tx1"/>
              </a:solidFill>
            </a:rPr>
            <a:t>with</a:t>
          </a:r>
          <a:r>
            <a:rPr lang="hr-HR" i="1" dirty="0" smtClean="0">
              <a:solidFill>
                <a:schemeClr val="tx1"/>
              </a:solidFill>
            </a:rPr>
            <a:t> </a:t>
          </a:r>
          <a:r>
            <a:rPr lang="hr-HR" i="1" dirty="0" err="1" smtClean="0">
              <a:solidFill>
                <a:schemeClr val="tx1"/>
              </a:solidFill>
            </a:rPr>
            <a:t>music</a:t>
          </a:r>
          <a:r>
            <a:rPr lang="hr-HR" i="1" dirty="0" smtClean="0">
              <a:solidFill>
                <a:schemeClr val="tx1"/>
              </a:solidFill>
            </a:rPr>
            <a:t> ,</a:t>
          </a:r>
          <a:endParaRPr lang="hr-HR" dirty="0">
            <a:solidFill>
              <a:schemeClr val="tx1"/>
            </a:solidFill>
          </a:endParaRPr>
        </a:p>
      </dgm:t>
    </dgm:pt>
    <dgm:pt modelId="{F31B4BE3-4F28-4570-8600-DC30BAE0FF62}" type="parTrans" cxnId="{D39D0971-78DB-4394-8FCC-9A2CBBE6987B}">
      <dgm:prSet/>
      <dgm:spPr/>
      <dgm:t>
        <a:bodyPr/>
        <a:lstStyle/>
        <a:p>
          <a:endParaRPr lang="hr-HR"/>
        </a:p>
      </dgm:t>
    </dgm:pt>
    <dgm:pt modelId="{39026764-45FD-410B-9F98-F1A35953A08E}" type="sibTrans" cxnId="{D39D0971-78DB-4394-8FCC-9A2CBBE6987B}">
      <dgm:prSet/>
      <dgm:spPr/>
      <dgm:t>
        <a:bodyPr/>
        <a:lstStyle/>
        <a:p>
          <a:endParaRPr lang="hr-HR"/>
        </a:p>
      </dgm:t>
    </dgm:pt>
    <dgm:pt modelId="{B8D21DF8-BAD5-4093-996E-284DF9535719}">
      <dgm:prSet phldrT="[Tekst]"/>
      <dgm:spPr/>
      <dgm:t>
        <a:bodyPr/>
        <a:lstStyle/>
        <a:p>
          <a:r>
            <a:rPr lang="en-US" i="1" dirty="0" smtClean="0">
              <a:solidFill>
                <a:schemeClr val="tx1"/>
              </a:solidFill>
            </a:rPr>
            <a:t>dance and playing instruments</a:t>
          </a:r>
          <a:endParaRPr lang="hr-HR" dirty="0">
            <a:solidFill>
              <a:schemeClr val="tx1"/>
            </a:solidFill>
          </a:endParaRPr>
        </a:p>
      </dgm:t>
    </dgm:pt>
    <dgm:pt modelId="{A647FAFB-52BE-43EB-AB21-A6835F6A0293}" type="parTrans" cxnId="{9204CDA2-9B1E-46B7-8500-92F8FF0EC49A}">
      <dgm:prSet/>
      <dgm:spPr/>
      <dgm:t>
        <a:bodyPr/>
        <a:lstStyle/>
        <a:p>
          <a:endParaRPr lang="hr-HR"/>
        </a:p>
      </dgm:t>
    </dgm:pt>
    <dgm:pt modelId="{1C1EE26B-F384-4580-ABCB-716DE7D75813}" type="sibTrans" cxnId="{9204CDA2-9B1E-46B7-8500-92F8FF0EC49A}">
      <dgm:prSet/>
      <dgm:spPr/>
      <dgm:t>
        <a:bodyPr/>
        <a:lstStyle/>
        <a:p>
          <a:endParaRPr lang="hr-HR"/>
        </a:p>
      </dgm:t>
    </dgm:pt>
    <dgm:pt modelId="{C58936C4-A943-4335-868C-5F81F9EF8338}">
      <dgm:prSet phldrT="[Tekst]"/>
      <dgm:spPr/>
      <dgm:t>
        <a:bodyPr/>
        <a:lstStyle/>
        <a:p>
          <a:r>
            <a:rPr lang="hr-HR" dirty="0" err="1" smtClean="0">
              <a:solidFill>
                <a:schemeClr val="tx1"/>
              </a:solidFill>
            </a:rPr>
            <a:t>music</a:t>
          </a:r>
          <a:r>
            <a:rPr lang="hr-HR" dirty="0" smtClean="0">
              <a:solidFill>
                <a:schemeClr val="tx1"/>
              </a:solidFill>
            </a:rPr>
            <a:t> </a:t>
          </a:r>
          <a:r>
            <a:rPr lang="hr-HR" dirty="0" err="1" smtClean="0">
              <a:solidFill>
                <a:schemeClr val="tx1"/>
              </a:solidFill>
            </a:rPr>
            <a:t>performance</a:t>
          </a:r>
          <a:endParaRPr lang="hr-HR" dirty="0">
            <a:solidFill>
              <a:schemeClr val="tx1"/>
            </a:solidFill>
          </a:endParaRPr>
        </a:p>
      </dgm:t>
    </dgm:pt>
    <dgm:pt modelId="{604F8106-5506-44F4-B154-B9A30528C89B}" type="sibTrans" cxnId="{AF5E7273-52BC-48AB-B5F2-2AEE499DCA43}">
      <dgm:prSet/>
      <dgm:spPr/>
      <dgm:t>
        <a:bodyPr/>
        <a:lstStyle/>
        <a:p>
          <a:endParaRPr lang="hr-HR"/>
        </a:p>
      </dgm:t>
    </dgm:pt>
    <dgm:pt modelId="{A00E744E-6019-4211-8FB0-5E34B7BB679B}" type="parTrans" cxnId="{AF5E7273-52BC-48AB-B5F2-2AEE499DCA43}">
      <dgm:prSet/>
      <dgm:spPr/>
      <dgm:t>
        <a:bodyPr/>
        <a:lstStyle/>
        <a:p>
          <a:endParaRPr lang="hr-HR"/>
        </a:p>
      </dgm:t>
    </dgm:pt>
    <dgm:pt modelId="{B8C44E1D-7A4F-4A34-9033-624ACE67DEF0}" type="pres">
      <dgm:prSet presAssocID="{6764DC79-1B6A-4977-B38C-306A54CE0880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hr-HR"/>
        </a:p>
      </dgm:t>
    </dgm:pt>
    <dgm:pt modelId="{8C7CDE47-D016-44BE-8619-067EE64DC2BB}" type="pres">
      <dgm:prSet presAssocID="{1597AC2A-A3BF-4ABF-9248-4E145DDF0D46}" presName="compNode" presStyleCnt="0"/>
      <dgm:spPr/>
    </dgm:pt>
    <dgm:pt modelId="{CA2FB430-904C-4DC6-AE10-8A1B3AFF1137}" type="pres">
      <dgm:prSet presAssocID="{1597AC2A-A3BF-4ABF-9248-4E145DDF0D46}" presName="dummyConnPt" presStyleCnt="0"/>
      <dgm:spPr/>
    </dgm:pt>
    <dgm:pt modelId="{D417BD48-0E85-412B-A61E-62A06A897AAE}" type="pres">
      <dgm:prSet presAssocID="{1597AC2A-A3BF-4ABF-9248-4E145DDF0D46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8DA441A-67E8-4D3B-A4CB-71F15EE7CA9A}" type="pres">
      <dgm:prSet presAssocID="{B4E9B947-28B7-479D-B25B-2DED35090D53}" presName="sibTrans" presStyleLbl="bgSibTrans2D1" presStyleIdx="0" presStyleCnt="8"/>
      <dgm:spPr/>
      <dgm:t>
        <a:bodyPr/>
        <a:lstStyle/>
        <a:p>
          <a:endParaRPr lang="hr-HR"/>
        </a:p>
      </dgm:t>
    </dgm:pt>
    <dgm:pt modelId="{ED754B39-7464-4531-8CE0-9719028735BC}" type="pres">
      <dgm:prSet presAssocID="{73B432CD-67CE-4B2B-97EE-502FBA02F39C}" presName="compNode" presStyleCnt="0"/>
      <dgm:spPr/>
    </dgm:pt>
    <dgm:pt modelId="{7882D2A3-1968-4B63-B003-468DFB047B0B}" type="pres">
      <dgm:prSet presAssocID="{73B432CD-67CE-4B2B-97EE-502FBA02F39C}" presName="dummyConnPt" presStyleCnt="0"/>
      <dgm:spPr/>
    </dgm:pt>
    <dgm:pt modelId="{74C2FD29-5098-4265-803E-AC6C4A45CD1C}" type="pres">
      <dgm:prSet presAssocID="{73B432CD-67CE-4B2B-97EE-502FBA02F39C}" presName="node" presStyleLbl="node1" presStyleIdx="1" presStyleCnt="9" custLinFactNeighborX="-85315" custLinFactNeighborY="-48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D7B4C84-19AE-4FD7-8554-94E6B6354FAD}" type="pres">
      <dgm:prSet presAssocID="{30972C9C-A1AC-4934-B548-B89037E6AEF3}" presName="sibTrans" presStyleLbl="bgSibTrans2D1" presStyleIdx="1" presStyleCnt="8"/>
      <dgm:spPr/>
      <dgm:t>
        <a:bodyPr/>
        <a:lstStyle/>
        <a:p>
          <a:endParaRPr lang="hr-HR"/>
        </a:p>
      </dgm:t>
    </dgm:pt>
    <dgm:pt modelId="{1729CF07-2EDD-48AF-ABF4-36E01E41054B}" type="pres">
      <dgm:prSet presAssocID="{ED5A3B63-D4C8-4DB0-867C-4188363D521C}" presName="compNode" presStyleCnt="0"/>
      <dgm:spPr/>
    </dgm:pt>
    <dgm:pt modelId="{6747A022-F5A3-49E4-BD3E-5D6979124799}" type="pres">
      <dgm:prSet presAssocID="{ED5A3B63-D4C8-4DB0-867C-4188363D521C}" presName="dummyConnPt" presStyleCnt="0"/>
      <dgm:spPr/>
    </dgm:pt>
    <dgm:pt modelId="{9FA8CF10-941C-4078-8367-04733443FEF9}" type="pres">
      <dgm:prSet presAssocID="{ED5A3B63-D4C8-4DB0-867C-4188363D521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2062F83-88BD-431C-9A5C-DB96AF1D5BD9}" type="pres">
      <dgm:prSet presAssocID="{DDD9A7E4-13AF-494E-9C0C-E3454F6A1FA1}" presName="sibTrans" presStyleLbl="bgSibTrans2D1" presStyleIdx="2" presStyleCnt="8"/>
      <dgm:spPr/>
      <dgm:t>
        <a:bodyPr/>
        <a:lstStyle/>
        <a:p>
          <a:endParaRPr lang="hr-HR"/>
        </a:p>
      </dgm:t>
    </dgm:pt>
    <dgm:pt modelId="{AB5A226A-0C45-4FC5-94AB-E235CA1A08E1}" type="pres">
      <dgm:prSet presAssocID="{213C039E-F11F-4625-B609-F70EDABE8E06}" presName="compNode" presStyleCnt="0"/>
      <dgm:spPr/>
    </dgm:pt>
    <dgm:pt modelId="{758D0655-EB16-4DBA-9FF0-147CB25F6925}" type="pres">
      <dgm:prSet presAssocID="{213C039E-F11F-4625-B609-F70EDABE8E06}" presName="dummyConnPt" presStyleCnt="0"/>
      <dgm:spPr/>
    </dgm:pt>
    <dgm:pt modelId="{6F99FAF0-48AC-4482-B251-8FCE33ABA72A}" type="pres">
      <dgm:prSet presAssocID="{213C039E-F11F-4625-B609-F70EDABE8E06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BC26D06-C238-47EA-B082-1F811F873712}" type="pres">
      <dgm:prSet presAssocID="{080E8E2F-76FA-4ECC-A46E-8CFF891989C3}" presName="sibTrans" presStyleLbl="bgSibTrans2D1" presStyleIdx="3" presStyleCnt="8"/>
      <dgm:spPr/>
      <dgm:t>
        <a:bodyPr/>
        <a:lstStyle/>
        <a:p>
          <a:endParaRPr lang="hr-HR"/>
        </a:p>
      </dgm:t>
    </dgm:pt>
    <dgm:pt modelId="{C797E3C1-964C-412F-9AA5-6AC5272FB938}" type="pres">
      <dgm:prSet presAssocID="{8DC75BE6-E3FD-46AE-A328-94427B50E01E}" presName="compNode" presStyleCnt="0"/>
      <dgm:spPr/>
    </dgm:pt>
    <dgm:pt modelId="{B6F0FE73-F3E4-41EC-832A-9BA612B11D32}" type="pres">
      <dgm:prSet presAssocID="{8DC75BE6-E3FD-46AE-A328-94427B50E01E}" presName="dummyConnPt" presStyleCnt="0"/>
      <dgm:spPr/>
    </dgm:pt>
    <dgm:pt modelId="{C5EF5D70-7CE0-4DC9-8CC7-EDE581E10FEE}" type="pres">
      <dgm:prSet presAssocID="{8DC75BE6-E3FD-46AE-A328-94427B50E01E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74D38F4-66F3-481E-BB10-8FEC139E0A92}" type="pres">
      <dgm:prSet presAssocID="{8A000F40-7DEB-4C0C-862D-4942955FD8CE}" presName="sibTrans" presStyleLbl="bgSibTrans2D1" presStyleIdx="4" presStyleCnt="8"/>
      <dgm:spPr/>
      <dgm:t>
        <a:bodyPr/>
        <a:lstStyle/>
        <a:p>
          <a:endParaRPr lang="hr-HR"/>
        </a:p>
      </dgm:t>
    </dgm:pt>
    <dgm:pt modelId="{7D605825-B6CE-4880-AFFC-17123C7B5130}" type="pres">
      <dgm:prSet presAssocID="{C58936C4-A943-4335-868C-5F81F9EF8338}" presName="compNode" presStyleCnt="0"/>
      <dgm:spPr/>
    </dgm:pt>
    <dgm:pt modelId="{83AFC684-C5B6-4C72-B2BB-717FC73389CB}" type="pres">
      <dgm:prSet presAssocID="{C58936C4-A943-4335-868C-5F81F9EF8338}" presName="dummyConnPt" presStyleCnt="0"/>
      <dgm:spPr/>
    </dgm:pt>
    <dgm:pt modelId="{56CF3A31-70D8-4A2B-BF8D-2022C76A63C6}" type="pres">
      <dgm:prSet presAssocID="{C58936C4-A943-4335-868C-5F81F9EF8338}" presName="node" presStyleLbl="node1" presStyleIdx="5" presStyleCnt="9" custLinFactNeighborX="-1932" custLinFactNeighborY="189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7C86F3E-6A0A-4BA5-9F48-58ED1B564CF7}" type="pres">
      <dgm:prSet presAssocID="{604F8106-5506-44F4-B154-B9A30528C89B}" presName="sibTrans" presStyleLbl="bgSibTrans2D1" presStyleIdx="5" presStyleCnt="8"/>
      <dgm:spPr/>
      <dgm:t>
        <a:bodyPr/>
        <a:lstStyle/>
        <a:p>
          <a:endParaRPr lang="hr-HR"/>
        </a:p>
      </dgm:t>
    </dgm:pt>
    <dgm:pt modelId="{10EA43AB-4BFB-48E2-9443-8D1FEFEC9301}" type="pres">
      <dgm:prSet presAssocID="{D5BEABC9-2CFD-482F-95F1-D2DBFAA9E159}" presName="compNode" presStyleCnt="0"/>
      <dgm:spPr/>
    </dgm:pt>
    <dgm:pt modelId="{D812730E-5FD5-46CC-BF26-FB44C6D71078}" type="pres">
      <dgm:prSet presAssocID="{D5BEABC9-2CFD-482F-95F1-D2DBFAA9E159}" presName="dummyConnPt" presStyleCnt="0"/>
      <dgm:spPr/>
    </dgm:pt>
    <dgm:pt modelId="{691A87A4-0A9D-4FF5-ABA0-2186B5C19572}" type="pres">
      <dgm:prSet presAssocID="{D5BEABC9-2CFD-482F-95F1-D2DBFAA9E159}" presName="node" presStyleLbl="node1" presStyleIdx="6" presStyleCnt="9" custLinFactNeighborX="-774" custLinFactNeighborY="189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A849440-8741-40ED-BD20-DD6EDB6D8FD2}" type="pres">
      <dgm:prSet presAssocID="{8F022AAA-BC55-45AA-A280-B957370B566B}" presName="sibTrans" presStyleLbl="bgSibTrans2D1" presStyleIdx="6" presStyleCnt="8"/>
      <dgm:spPr/>
      <dgm:t>
        <a:bodyPr/>
        <a:lstStyle/>
        <a:p>
          <a:endParaRPr lang="hr-HR"/>
        </a:p>
      </dgm:t>
    </dgm:pt>
    <dgm:pt modelId="{B9CF49F6-6EB2-48BC-A787-DC6FFFB5E807}" type="pres">
      <dgm:prSet presAssocID="{19DFBAFD-D408-427E-A1E4-9449C56D07B0}" presName="compNode" presStyleCnt="0"/>
      <dgm:spPr/>
    </dgm:pt>
    <dgm:pt modelId="{0A01AAA8-BD3F-4025-8460-2F63213004A3}" type="pres">
      <dgm:prSet presAssocID="{19DFBAFD-D408-427E-A1E4-9449C56D07B0}" presName="dummyConnPt" presStyleCnt="0"/>
      <dgm:spPr/>
    </dgm:pt>
    <dgm:pt modelId="{BE07FF67-A252-491A-BE29-1C5672AEC73C}" type="pres">
      <dgm:prSet presAssocID="{19DFBAFD-D408-427E-A1E4-9449C56D07B0}" presName="node" presStyleLbl="node1" presStyleIdx="7" presStyleCnt="9" custAng="0" custLinFactNeighborX="-9430" custLinFactNeighborY="-48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E338A2B-F952-4259-B24D-262306007AE8}" type="pres">
      <dgm:prSet presAssocID="{39026764-45FD-410B-9F98-F1A35953A08E}" presName="sibTrans" presStyleLbl="bgSibTrans2D1" presStyleIdx="7" presStyleCnt="8"/>
      <dgm:spPr/>
      <dgm:t>
        <a:bodyPr/>
        <a:lstStyle/>
        <a:p>
          <a:endParaRPr lang="hr-HR"/>
        </a:p>
      </dgm:t>
    </dgm:pt>
    <dgm:pt modelId="{DE52A593-6DD7-48BF-8CA7-0957DD5CA64C}" type="pres">
      <dgm:prSet presAssocID="{B8D21DF8-BAD5-4093-996E-284DF9535719}" presName="compNode" presStyleCnt="0"/>
      <dgm:spPr/>
    </dgm:pt>
    <dgm:pt modelId="{795641EA-C057-4CF1-93CD-A4F9632E305F}" type="pres">
      <dgm:prSet presAssocID="{B8D21DF8-BAD5-4093-996E-284DF9535719}" presName="dummyConnPt" presStyleCnt="0"/>
      <dgm:spPr/>
    </dgm:pt>
    <dgm:pt modelId="{3C85D203-2E9C-4714-AAF1-DA4913836850}" type="pres">
      <dgm:prSet presAssocID="{B8D21DF8-BAD5-4093-996E-284DF9535719}" presName="node" presStyleLbl="node1" presStyleIdx="8" presStyleCnt="9" custAng="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19D3F45-29B4-410D-9770-DF9CE0289B5B}" srcId="{6764DC79-1B6A-4977-B38C-306A54CE0880}" destId="{213C039E-F11F-4625-B609-F70EDABE8E06}" srcOrd="3" destOrd="0" parTransId="{23EA7125-08CB-41D1-A98D-760DA8B1E0E4}" sibTransId="{080E8E2F-76FA-4ECC-A46E-8CFF891989C3}"/>
    <dgm:cxn modelId="{33BA5115-DEAF-4433-9D6B-B9E96D74C697}" type="presOf" srcId="{30972C9C-A1AC-4934-B548-B89037E6AEF3}" destId="{5D7B4C84-19AE-4FD7-8554-94E6B6354FAD}" srcOrd="0" destOrd="0" presId="urn:microsoft.com/office/officeart/2005/8/layout/bProcess4"/>
    <dgm:cxn modelId="{C63944BD-3942-4080-9454-CCB7D8F343EB}" type="presOf" srcId="{73B432CD-67CE-4B2B-97EE-502FBA02F39C}" destId="{74C2FD29-5098-4265-803E-AC6C4A45CD1C}" srcOrd="0" destOrd="0" presId="urn:microsoft.com/office/officeart/2005/8/layout/bProcess4"/>
    <dgm:cxn modelId="{096A0D68-8E44-46A1-94E0-C83561886476}" type="presOf" srcId="{B4E9B947-28B7-479D-B25B-2DED35090D53}" destId="{E8DA441A-67E8-4D3B-A4CB-71F15EE7CA9A}" srcOrd="0" destOrd="0" presId="urn:microsoft.com/office/officeart/2005/8/layout/bProcess4"/>
    <dgm:cxn modelId="{11F27A3F-B077-41E5-8929-ECC030C9060E}" type="presOf" srcId="{19DFBAFD-D408-427E-A1E4-9449C56D07B0}" destId="{BE07FF67-A252-491A-BE29-1C5672AEC73C}" srcOrd="0" destOrd="0" presId="urn:microsoft.com/office/officeart/2005/8/layout/bProcess4"/>
    <dgm:cxn modelId="{A85EA9EA-5C45-41BB-9272-166B13BED04B}" type="presOf" srcId="{39026764-45FD-410B-9F98-F1A35953A08E}" destId="{AE338A2B-F952-4259-B24D-262306007AE8}" srcOrd="0" destOrd="0" presId="urn:microsoft.com/office/officeart/2005/8/layout/bProcess4"/>
    <dgm:cxn modelId="{D96B6D0B-E4BC-43F8-A690-7CC40AF5F400}" type="presOf" srcId="{213C039E-F11F-4625-B609-F70EDABE8E06}" destId="{6F99FAF0-48AC-4482-B251-8FCE33ABA72A}" srcOrd="0" destOrd="0" presId="urn:microsoft.com/office/officeart/2005/8/layout/bProcess4"/>
    <dgm:cxn modelId="{B916469E-62C5-471B-8AD5-3BB69D1ACF92}" srcId="{6764DC79-1B6A-4977-B38C-306A54CE0880}" destId="{ED5A3B63-D4C8-4DB0-867C-4188363D521C}" srcOrd="2" destOrd="0" parTransId="{B8518511-9E0F-4EAA-956A-E1F9A23C4033}" sibTransId="{DDD9A7E4-13AF-494E-9C0C-E3454F6A1FA1}"/>
    <dgm:cxn modelId="{8D5A9F5F-4C52-4EA7-A9D8-365A661B36A1}" srcId="{6764DC79-1B6A-4977-B38C-306A54CE0880}" destId="{73B432CD-67CE-4B2B-97EE-502FBA02F39C}" srcOrd="1" destOrd="0" parTransId="{03630AC1-DC9E-4493-8AD2-0E2E81164717}" sibTransId="{30972C9C-A1AC-4934-B548-B89037E6AEF3}"/>
    <dgm:cxn modelId="{00998629-E284-4412-B39D-D2AB4C03C300}" type="presOf" srcId="{080E8E2F-76FA-4ECC-A46E-8CFF891989C3}" destId="{6BC26D06-C238-47EA-B082-1F811F873712}" srcOrd="0" destOrd="0" presId="urn:microsoft.com/office/officeart/2005/8/layout/bProcess4"/>
    <dgm:cxn modelId="{AD80EA28-85C5-4137-BDF2-C40E764405FC}" type="presOf" srcId="{604F8106-5506-44F4-B154-B9A30528C89B}" destId="{D7C86F3E-6A0A-4BA5-9F48-58ED1B564CF7}" srcOrd="0" destOrd="0" presId="urn:microsoft.com/office/officeart/2005/8/layout/bProcess4"/>
    <dgm:cxn modelId="{BE2BA7D5-A566-4CD1-9992-195BE20118B1}" type="presOf" srcId="{B8D21DF8-BAD5-4093-996E-284DF9535719}" destId="{3C85D203-2E9C-4714-AAF1-DA4913836850}" srcOrd="0" destOrd="0" presId="urn:microsoft.com/office/officeart/2005/8/layout/bProcess4"/>
    <dgm:cxn modelId="{29DFD62C-9371-45EB-BA3B-084681B3F7BF}" type="presOf" srcId="{8A000F40-7DEB-4C0C-862D-4942955FD8CE}" destId="{474D38F4-66F3-481E-BB10-8FEC139E0A92}" srcOrd="0" destOrd="0" presId="urn:microsoft.com/office/officeart/2005/8/layout/bProcess4"/>
    <dgm:cxn modelId="{D39D0971-78DB-4394-8FCC-9A2CBBE6987B}" srcId="{6764DC79-1B6A-4977-B38C-306A54CE0880}" destId="{19DFBAFD-D408-427E-A1E4-9449C56D07B0}" srcOrd="7" destOrd="0" parTransId="{F31B4BE3-4F28-4570-8600-DC30BAE0FF62}" sibTransId="{39026764-45FD-410B-9F98-F1A35953A08E}"/>
    <dgm:cxn modelId="{1DA92B3C-B260-40D2-9D11-71D0F3D7A92B}" type="presOf" srcId="{1597AC2A-A3BF-4ABF-9248-4E145DDF0D46}" destId="{D417BD48-0E85-412B-A61E-62A06A897AAE}" srcOrd="0" destOrd="0" presId="urn:microsoft.com/office/officeart/2005/8/layout/bProcess4"/>
    <dgm:cxn modelId="{C8BC8DD2-636A-4DB1-8C79-4B982D6574A1}" type="presOf" srcId="{D5BEABC9-2CFD-482F-95F1-D2DBFAA9E159}" destId="{691A87A4-0A9D-4FF5-ABA0-2186B5C19572}" srcOrd="0" destOrd="0" presId="urn:microsoft.com/office/officeart/2005/8/layout/bProcess4"/>
    <dgm:cxn modelId="{F2F5FDC0-6F04-43F9-BD4A-CD623358DD03}" type="presOf" srcId="{8DC75BE6-E3FD-46AE-A328-94427B50E01E}" destId="{C5EF5D70-7CE0-4DC9-8CC7-EDE581E10FEE}" srcOrd="0" destOrd="0" presId="urn:microsoft.com/office/officeart/2005/8/layout/bProcess4"/>
    <dgm:cxn modelId="{7D5110AA-51FB-4B0C-A345-F08A2CDFB838}" type="presOf" srcId="{6764DC79-1B6A-4977-B38C-306A54CE0880}" destId="{B8C44E1D-7A4F-4A34-9033-624ACE67DEF0}" srcOrd="0" destOrd="0" presId="urn:microsoft.com/office/officeart/2005/8/layout/bProcess4"/>
    <dgm:cxn modelId="{2811039B-16F7-4A4C-9E4A-FC5AB62CD275}" type="presOf" srcId="{C58936C4-A943-4335-868C-5F81F9EF8338}" destId="{56CF3A31-70D8-4A2B-BF8D-2022C76A63C6}" srcOrd="0" destOrd="0" presId="urn:microsoft.com/office/officeart/2005/8/layout/bProcess4"/>
    <dgm:cxn modelId="{1523541B-0A21-4F2B-B5B0-0200120E37EC}" type="presOf" srcId="{DDD9A7E4-13AF-494E-9C0C-E3454F6A1FA1}" destId="{E2062F83-88BD-431C-9A5C-DB96AF1D5BD9}" srcOrd="0" destOrd="0" presId="urn:microsoft.com/office/officeart/2005/8/layout/bProcess4"/>
    <dgm:cxn modelId="{AF5E7273-52BC-48AB-B5F2-2AEE499DCA43}" srcId="{6764DC79-1B6A-4977-B38C-306A54CE0880}" destId="{C58936C4-A943-4335-868C-5F81F9EF8338}" srcOrd="5" destOrd="0" parTransId="{A00E744E-6019-4211-8FB0-5E34B7BB679B}" sibTransId="{604F8106-5506-44F4-B154-B9A30528C89B}"/>
    <dgm:cxn modelId="{61F75EDC-758B-43F9-9282-BA2072DCA504}" srcId="{6764DC79-1B6A-4977-B38C-306A54CE0880}" destId="{8DC75BE6-E3FD-46AE-A328-94427B50E01E}" srcOrd="4" destOrd="0" parTransId="{E1157471-4096-4008-9EC9-2B8AEE5F731A}" sibTransId="{8A000F40-7DEB-4C0C-862D-4942955FD8CE}"/>
    <dgm:cxn modelId="{710CDA54-9BF2-4728-BFDE-6262E89F3CBB}" type="presOf" srcId="{ED5A3B63-D4C8-4DB0-867C-4188363D521C}" destId="{9FA8CF10-941C-4078-8367-04733443FEF9}" srcOrd="0" destOrd="0" presId="urn:microsoft.com/office/officeart/2005/8/layout/bProcess4"/>
    <dgm:cxn modelId="{41500371-47CE-4B42-848F-94ED015A0FA0}" srcId="{6764DC79-1B6A-4977-B38C-306A54CE0880}" destId="{1597AC2A-A3BF-4ABF-9248-4E145DDF0D46}" srcOrd="0" destOrd="0" parTransId="{E8B601F3-AC6E-4FC1-81CD-A844B726F478}" sibTransId="{B4E9B947-28B7-479D-B25B-2DED35090D53}"/>
    <dgm:cxn modelId="{070520B4-50A5-40F3-8B4F-473F4B26BD5B}" srcId="{6764DC79-1B6A-4977-B38C-306A54CE0880}" destId="{D5BEABC9-2CFD-482F-95F1-D2DBFAA9E159}" srcOrd="6" destOrd="0" parTransId="{9D3591D0-4A27-49D5-85C7-A5F376D6E44F}" sibTransId="{8F022AAA-BC55-45AA-A280-B957370B566B}"/>
    <dgm:cxn modelId="{9204CDA2-9B1E-46B7-8500-92F8FF0EC49A}" srcId="{6764DC79-1B6A-4977-B38C-306A54CE0880}" destId="{B8D21DF8-BAD5-4093-996E-284DF9535719}" srcOrd="8" destOrd="0" parTransId="{A647FAFB-52BE-43EB-AB21-A6835F6A0293}" sibTransId="{1C1EE26B-F384-4580-ABCB-716DE7D75813}"/>
    <dgm:cxn modelId="{07A96EA3-5DBB-45CB-9023-690B24DD529B}" type="presOf" srcId="{8F022AAA-BC55-45AA-A280-B957370B566B}" destId="{4A849440-8741-40ED-BD20-DD6EDB6D8FD2}" srcOrd="0" destOrd="0" presId="urn:microsoft.com/office/officeart/2005/8/layout/bProcess4"/>
    <dgm:cxn modelId="{5D4DE116-15BC-42C2-A102-81B20887887E}" type="presParOf" srcId="{B8C44E1D-7A4F-4A34-9033-624ACE67DEF0}" destId="{8C7CDE47-D016-44BE-8619-067EE64DC2BB}" srcOrd="0" destOrd="0" presId="urn:microsoft.com/office/officeart/2005/8/layout/bProcess4"/>
    <dgm:cxn modelId="{AA293007-AF91-492C-8500-26B3B2D4924A}" type="presParOf" srcId="{8C7CDE47-D016-44BE-8619-067EE64DC2BB}" destId="{CA2FB430-904C-4DC6-AE10-8A1B3AFF1137}" srcOrd="0" destOrd="0" presId="urn:microsoft.com/office/officeart/2005/8/layout/bProcess4"/>
    <dgm:cxn modelId="{0BB589A6-2CD9-4035-A975-93B26A1FFB3E}" type="presParOf" srcId="{8C7CDE47-D016-44BE-8619-067EE64DC2BB}" destId="{D417BD48-0E85-412B-A61E-62A06A897AAE}" srcOrd="1" destOrd="0" presId="urn:microsoft.com/office/officeart/2005/8/layout/bProcess4"/>
    <dgm:cxn modelId="{765CD204-2AA7-45DA-AC3F-8EC6C55AE47F}" type="presParOf" srcId="{B8C44E1D-7A4F-4A34-9033-624ACE67DEF0}" destId="{E8DA441A-67E8-4D3B-A4CB-71F15EE7CA9A}" srcOrd="1" destOrd="0" presId="urn:microsoft.com/office/officeart/2005/8/layout/bProcess4"/>
    <dgm:cxn modelId="{A3E3B8E8-72D0-4DA3-99C2-39676A159467}" type="presParOf" srcId="{B8C44E1D-7A4F-4A34-9033-624ACE67DEF0}" destId="{ED754B39-7464-4531-8CE0-9719028735BC}" srcOrd="2" destOrd="0" presId="urn:microsoft.com/office/officeart/2005/8/layout/bProcess4"/>
    <dgm:cxn modelId="{BC57B5B1-CE81-4C6B-9061-6CEC0D058386}" type="presParOf" srcId="{ED754B39-7464-4531-8CE0-9719028735BC}" destId="{7882D2A3-1968-4B63-B003-468DFB047B0B}" srcOrd="0" destOrd="0" presId="urn:microsoft.com/office/officeart/2005/8/layout/bProcess4"/>
    <dgm:cxn modelId="{8F867EF8-6E4D-480D-B404-99D36B943E7B}" type="presParOf" srcId="{ED754B39-7464-4531-8CE0-9719028735BC}" destId="{74C2FD29-5098-4265-803E-AC6C4A45CD1C}" srcOrd="1" destOrd="0" presId="urn:microsoft.com/office/officeart/2005/8/layout/bProcess4"/>
    <dgm:cxn modelId="{758E6C13-2A95-4BCA-AF62-B1D086D12405}" type="presParOf" srcId="{B8C44E1D-7A4F-4A34-9033-624ACE67DEF0}" destId="{5D7B4C84-19AE-4FD7-8554-94E6B6354FAD}" srcOrd="3" destOrd="0" presId="urn:microsoft.com/office/officeart/2005/8/layout/bProcess4"/>
    <dgm:cxn modelId="{23A7563A-0877-435C-9C58-6E998692397A}" type="presParOf" srcId="{B8C44E1D-7A4F-4A34-9033-624ACE67DEF0}" destId="{1729CF07-2EDD-48AF-ABF4-36E01E41054B}" srcOrd="4" destOrd="0" presId="urn:microsoft.com/office/officeart/2005/8/layout/bProcess4"/>
    <dgm:cxn modelId="{95B59150-3386-429C-8727-6894E4BE2463}" type="presParOf" srcId="{1729CF07-2EDD-48AF-ABF4-36E01E41054B}" destId="{6747A022-F5A3-49E4-BD3E-5D6979124799}" srcOrd="0" destOrd="0" presId="urn:microsoft.com/office/officeart/2005/8/layout/bProcess4"/>
    <dgm:cxn modelId="{DBDBF419-5CEB-40C5-87B6-5C0637B132EF}" type="presParOf" srcId="{1729CF07-2EDD-48AF-ABF4-36E01E41054B}" destId="{9FA8CF10-941C-4078-8367-04733443FEF9}" srcOrd="1" destOrd="0" presId="urn:microsoft.com/office/officeart/2005/8/layout/bProcess4"/>
    <dgm:cxn modelId="{85816EB8-7F2B-46F3-AE52-CB079C65A62B}" type="presParOf" srcId="{B8C44E1D-7A4F-4A34-9033-624ACE67DEF0}" destId="{E2062F83-88BD-431C-9A5C-DB96AF1D5BD9}" srcOrd="5" destOrd="0" presId="urn:microsoft.com/office/officeart/2005/8/layout/bProcess4"/>
    <dgm:cxn modelId="{1D0DB883-3CE9-4844-9BB4-652126CF28C0}" type="presParOf" srcId="{B8C44E1D-7A4F-4A34-9033-624ACE67DEF0}" destId="{AB5A226A-0C45-4FC5-94AB-E235CA1A08E1}" srcOrd="6" destOrd="0" presId="urn:microsoft.com/office/officeart/2005/8/layout/bProcess4"/>
    <dgm:cxn modelId="{E8F5BAEA-48DA-4635-909A-1830F3DCBC76}" type="presParOf" srcId="{AB5A226A-0C45-4FC5-94AB-E235CA1A08E1}" destId="{758D0655-EB16-4DBA-9FF0-147CB25F6925}" srcOrd="0" destOrd="0" presId="urn:microsoft.com/office/officeart/2005/8/layout/bProcess4"/>
    <dgm:cxn modelId="{23C58286-0A8D-4DC2-A283-23A0ADC52319}" type="presParOf" srcId="{AB5A226A-0C45-4FC5-94AB-E235CA1A08E1}" destId="{6F99FAF0-48AC-4482-B251-8FCE33ABA72A}" srcOrd="1" destOrd="0" presId="urn:microsoft.com/office/officeart/2005/8/layout/bProcess4"/>
    <dgm:cxn modelId="{5E9890CF-43BF-4439-A57F-40C53E5E8DAB}" type="presParOf" srcId="{B8C44E1D-7A4F-4A34-9033-624ACE67DEF0}" destId="{6BC26D06-C238-47EA-B082-1F811F873712}" srcOrd="7" destOrd="0" presId="urn:microsoft.com/office/officeart/2005/8/layout/bProcess4"/>
    <dgm:cxn modelId="{B1AAD778-E716-46D6-B75F-ED937C09F0EA}" type="presParOf" srcId="{B8C44E1D-7A4F-4A34-9033-624ACE67DEF0}" destId="{C797E3C1-964C-412F-9AA5-6AC5272FB938}" srcOrd="8" destOrd="0" presId="urn:microsoft.com/office/officeart/2005/8/layout/bProcess4"/>
    <dgm:cxn modelId="{9E2CA999-7C27-47C0-B40C-25C4E96A7D8A}" type="presParOf" srcId="{C797E3C1-964C-412F-9AA5-6AC5272FB938}" destId="{B6F0FE73-F3E4-41EC-832A-9BA612B11D32}" srcOrd="0" destOrd="0" presId="urn:microsoft.com/office/officeart/2005/8/layout/bProcess4"/>
    <dgm:cxn modelId="{97C0A092-AF2B-48FE-BC8E-6BDF418B5428}" type="presParOf" srcId="{C797E3C1-964C-412F-9AA5-6AC5272FB938}" destId="{C5EF5D70-7CE0-4DC9-8CC7-EDE581E10FEE}" srcOrd="1" destOrd="0" presId="urn:microsoft.com/office/officeart/2005/8/layout/bProcess4"/>
    <dgm:cxn modelId="{0E32547D-3D26-4646-A369-10ADECCF3840}" type="presParOf" srcId="{B8C44E1D-7A4F-4A34-9033-624ACE67DEF0}" destId="{474D38F4-66F3-481E-BB10-8FEC139E0A92}" srcOrd="9" destOrd="0" presId="urn:microsoft.com/office/officeart/2005/8/layout/bProcess4"/>
    <dgm:cxn modelId="{50F032BE-C12A-4EA0-BD53-45416A3E612D}" type="presParOf" srcId="{B8C44E1D-7A4F-4A34-9033-624ACE67DEF0}" destId="{7D605825-B6CE-4880-AFFC-17123C7B5130}" srcOrd="10" destOrd="0" presId="urn:microsoft.com/office/officeart/2005/8/layout/bProcess4"/>
    <dgm:cxn modelId="{CCB21073-60CE-4D69-B11F-73D1E4D4B435}" type="presParOf" srcId="{7D605825-B6CE-4880-AFFC-17123C7B5130}" destId="{83AFC684-C5B6-4C72-B2BB-717FC73389CB}" srcOrd="0" destOrd="0" presId="urn:microsoft.com/office/officeart/2005/8/layout/bProcess4"/>
    <dgm:cxn modelId="{0F19E4DE-D0BA-4B8B-AFC9-512F2F40CBCB}" type="presParOf" srcId="{7D605825-B6CE-4880-AFFC-17123C7B5130}" destId="{56CF3A31-70D8-4A2B-BF8D-2022C76A63C6}" srcOrd="1" destOrd="0" presId="urn:microsoft.com/office/officeart/2005/8/layout/bProcess4"/>
    <dgm:cxn modelId="{4EBD6E0A-E9F2-4051-8169-905657BE6648}" type="presParOf" srcId="{B8C44E1D-7A4F-4A34-9033-624ACE67DEF0}" destId="{D7C86F3E-6A0A-4BA5-9F48-58ED1B564CF7}" srcOrd="11" destOrd="0" presId="urn:microsoft.com/office/officeart/2005/8/layout/bProcess4"/>
    <dgm:cxn modelId="{0C71B177-63AE-45DB-B52C-31F3ADB6158A}" type="presParOf" srcId="{B8C44E1D-7A4F-4A34-9033-624ACE67DEF0}" destId="{10EA43AB-4BFB-48E2-9443-8D1FEFEC9301}" srcOrd="12" destOrd="0" presId="urn:microsoft.com/office/officeart/2005/8/layout/bProcess4"/>
    <dgm:cxn modelId="{C1CBDE53-6412-4540-8065-B342AFCB3157}" type="presParOf" srcId="{10EA43AB-4BFB-48E2-9443-8D1FEFEC9301}" destId="{D812730E-5FD5-46CC-BF26-FB44C6D71078}" srcOrd="0" destOrd="0" presId="urn:microsoft.com/office/officeart/2005/8/layout/bProcess4"/>
    <dgm:cxn modelId="{34145FEA-F514-4E45-AD3D-8371859E6ACA}" type="presParOf" srcId="{10EA43AB-4BFB-48E2-9443-8D1FEFEC9301}" destId="{691A87A4-0A9D-4FF5-ABA0-2186B5C19572}" srcOrd="1" destOrd="0" presId="urn:microsoft.com/office/officeart/2005/8/layout/bProcess4"/>
    <dgm:cxn modelId="{58E67D42-4D4D-40AF-BAEB-3A5D3700CD1F}" type="presParOf" srcId="{B8C44E1D-7A4F-4A34-9033-624ACE67DEF0}" destId="{4A849440-8741-40ED-BD20-DD6EDB6D8FD2}" srcOrd="13" destOrd="0" presId="urn:microsoft.com/office/officeart/2005/8/layout/bProcess4"/>
    <dgm:cxn modelId="{3E7EACB5-B126-40BA-A7E7-4A282FE5BB8F}" type="presParOf" srcId="{B8C44E1D-7A4F-4A34-9033-624ACE67DEF0}" destId="{B9CF49F6-6EB2-48BC-A787-DC6FFFB5E807}" srcOrd="14" destOrd="0" presId="urn:microsoft.com/office/officeart/2005/8/layout/bProcess4"/>
    <dgm:cxn modelId="{08DFA0A0-CF60-4E02-9E82-B60B497C1A28}" type="presParOf" srcId="{B9CF49F6-6EB2-48BC-A787-DC6FFFB5E807}" destId="{0A01AAA8-BD3F-4025-8460-2F63213004A3}" srcOrd="0" destOrd="0" presId="urn:microsoft.com/office/officeart/2005/8/layout/bProcess4"/>
    <dgm:cxn modelId="{5812BD7B-4435-459B-804E-7D63F987B2F1}" type="presParOf" srcId="{B9CF49F6-6EB2-48BC-A787-DC6FFFB5E807}" destId="{BE07FF67-A252-491A-BE29-1C5672AEC73C}" srcOrd="1" destOrd="0" presId="urn:microsoft.com/office/officeart/2005/8/layout/bProcess4"/>
    <dgm:cxn modelId="{498FB4C5-AFC4-4D57-AC73-D19B230DB526}" type="presParOf" srcId="{B8C44E1D-7A4F-4A34-9033-624ACE67DEF0}" destId="{AE338A2B-F952-4259-B24D-262306007AE8}" srcOrd="15" destOrd="0" presId="urn:microsoft.com/office/officeart/2005/8/layout/bProcess4"/>
    <dgm:cxn modelId="{77BDC051-6FF1-4C7C-BE4C-6AAACCF6CC67}" type="presParOf" srcId="{B8C44E1D-7A4F-4A34-9033-624ACE67DEF0}" destId="{DE52A593-6DD7-48BF-8CA7-0957DD5CA64C}" srcOrd="16" destOrd="0" presId="urn:microsoft.com/office/officeart/2005/8/layout/bProcess4"/>
    <dgm:cxn modelId="{5B2245B2-ECE9-48D7-9B34-AE980C10F185}" type="presParOf" srcId="{DE52A593-6DD7-48BF-8CA7-0957DD5CA64C}" destId="{795641EA-C057-4CF1-93CD-A4F9632E305F}" srcOrd="0" destOrd="0" presId="urn:microsoft.com/office/officeart/2005/8/layout/bProcess4"/>
    <dgm:cxn modelId="{F4A6B5C8-FC42-4ABE-8F56-CF35C2A4D7BE}" type="presParOf" srcId="{DE52A593-6DD7-48BF-8CA7-0957DD5CA64C}" destId="{3C85D203-2E9C-4714-AAF1-DA4913836850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A017DBA-491E-4929-B9DE-AA0E27573799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69BA9B5-9396-49F4-8C7E-7E36E5EB192A}">
      <dgm:prSet phldrT="[Tekst]"/>
      <dgm:spPr/>
      <dgm:t>
        <a:bodyPr/>
        <a:lstStyle/>
        <a:p>
          <a:r>
            <a:rPr lang="hr-HR" dirty="0" err="1" smtClean="0">
              <a:solidFill>
                <a:schemeClr val="tx1"/>
              </a:solidFill>
            </a:rPr>
            <a:t>singing</a:t>
          </a:r>
          <a:endParaRPr lang="hr-HR" dirty="0">
            <a:solidFill>
              <a:schemeClr val="tx1"/>
            </a:solidFill>
          </a:endParaRPr>
        </a:p>
      </dgm:t>
    </dgm:pt>
    <dgm:pt modelId="{E794F78B-7B7E-4858-9BA2-F8834C59EC72}" type="parTrans" cxnId="{2C6230DA-B577-43F6-A83A-C3834224130B}">
      <dgm:prSet/>
      <dgm:spPr/>
      <dgm:t>
        <a:bodyPr/>
        <a:lstStyle/>
        <a:p>
          <a:endParaRPr lang="hr-HR"/>
        </a:p>
      </dgm:t>
    </dgm:pt>
    <dgm:pt modelId="{C4661BB9-CA39-427F-9F37-6A321FCBB37F}" type="sibTrans" cxnId="{2C6230DA-B577-43F6-A83A-C3834224130B}">
      <dgm:prSet/>
      <dgm:spPr/>
      <dgm:t>
        <a:bodyPr/>
        <a:lstStyle/>
        <a:p>
          <a:endParaRPr lang="hr-HR"/>
        </a:p>
      </dgm:t>
    </dgm:pt>
    <dgm:pt modelId="{3198DCBA-8F8A-44D9-BAEC-5DE3C53FBE97}">
      <dgm:prSet phldrT="[Tekst]"/>
      <dgm:spPr/>
      <dgm:t>
        <a:bodyPr/>
        <a:lstStyle/>
        <a:p>
          <a:r>
            <a:rPr lang="hr-HR" dirty="0" err="1" smtClean="0">
              <a:solidFill>
                <a:schemeClr val="tx1"/>
              </a:solidFill>
            </a:rPr>
            <a:t>listening</a:t>
          </a:r>
          <a:r>
            <a:rPr lang="hr-HR" dirty="0" smtClean="0">
              <a:solidFill>
                <a:schemeClr val="tx1"/>
              </a:solidFill>
            </a:rPr>
            <a:t> to </a:t>
          </a:r>
          <a:r>
            <a:rPr lang="hr-HR" dirty="0" err="1" smtClean="0">
              <a:solidFill>
                <a:schemeClr val="tx1"/>
              </a:solidFill>
            </a:rPr>
            <a:t>music</a:t>
          </a:r>
          <a:r>
            <a:rPr lang="hr-HR" dirty="0" smtClean="0">
              <a:solidFill>
                <a:schemeClr val="tx1"/>
              </a:solidFill>
            </a:rPr>
            <a:t> </a:t>
          </a:r>
          <a:r>
            <a:rPr lang="hr-HR" dirty="0" err="1" smtClean="0">
              <a:solidFill>
                <a:schemeClr val="tx1"/>
              </a:solidFill>
            </a:rPr>
            <a:t>and</a:t>
          </a:r>
          <a:endParaRPr lang="hr-HR" dirty="0">
            <a:solidFill>
              <a:schemeClr val="tx1"/>
            </a:solidFill>
          </a:endParaRPr>
        </a:p>
      </dgm:t>
    </dgm:pt>
    <dgm:pt modelId="{F16AF179-0377-4921-968B-0C98A816FB62}" type="parTrans" cxnId="{F1F8D526-3551-41E3-A1E0-62619E7BA3F8}">
      <dgm:prSet/>
      <dgm:spPr/>
      <dgm:t>
        <a:bodyPr/>
        <a:lstStyle/>
        <a:p>
          <a:endParaRPr lang="hr-HR"/>
        </a:p>
      </dgm:t>
    </dgm:pt>
    <dgm:pt modelId="{8EB95D1F-6A02-40F7-B112-289AACB556D0}" type="sibTrans" cxnId="{F1F8D526-3551-41E3-A1E0-62619E7BA3F8}">
      <dgm:prSet/>
      <dgm:spPr/>
      <dgm:t>
        <a:bodyPr/>
        <a:lstStyle/>
        <a:p>
          <a:endParaRPr lang="hr-HR"/>
        </a:p>
      </dgm:t>
    </dgm:pt>
    <dgm:pt modelId="{F5172CEF-C459-4AB7-B040-AC2E0B173DA2}">
      <dgm:prSet phldrT="[Tekst]"/>
      <dgm:spPr/>
      <dgm:t>
        <a:bodyPr/>
        <a:lstStyle/>
        <a:p>
          <a:r>
            <a:rPr lang="hr-HR" dirty="0" err="1" smtClean="0">
              <a:solidFill>
                <a:schemeClr val="tx1"/>
              </a:solidFill>
            </a:rPr>
            <a:t>exploring</a:t>
          </a:r>
          <a:r>
            <a:rPr lang="hr-HR" dirty="0" smtClean="0">
              <a:solidFill>
                <a:schemeClr val="tx1"/>
              </a:solidFill>
            </a:rPr>
            <a:t> </a:t>
          </a:r>
          <a:r>
            <a:rPr lang="hr-HR" dirty="0" err="1" smtClean="0">
              <a:solidFill>
                <a:schemeClr val="tx1"/>
              </a:solidFill>
            </a:rPr>
            <a:t>music</a:t>
          </a:r>
          <a:endParaRPr lang="hr-HR" dirty="0">
            <a:solidFill>
              <a:schemeClr val="tx1"/>
            </a:solidFill>
          </a:endParaRPr>
        </a:p>
      </dgm:t>
    </dgm:pt>
    <dgm:pt modelId="{1CBFFF21-2739-4827-9193-D0CD44C6C8E1}" type="parTrans" cxnId="{1958DA8C-EEC7-4B38-89A2-E5CCD775B19F}">
      <dgm:prSet/>
      <dgm:spPr/>
      <dgm:t>
        <a:bodyPr/>
        <a:lstStyle/>
        <a:p>
          <a:endParaRPr lang="hr-HR"/>
        </a:p>
      </dgm:t>
    </dgm:pt>
    <dgm:pt modelId="{8EF82E98-CE70-43CA-937E-9FD6BDF25B48}" type="sibTrans" cxnId="{1958DA8C-EEC7-4B38-89A2-E5CCD775B19F}">
      <dgm:prSet/>
      <dgm:spPr/>
      <dgm:t>
        <a:bodyPr/>
        <a:lstStyle/>
        <a:p>
          <a:endParaRPr lang="hr-HR"/>
        </a:p>
      </dgm:t>
    </dgm:pt>
    <dgm:pt modelId="{D045E069-D0A5-4D42-8E01-3BC9F5BDFE92}">
      <dgm:prSet phldrT="[Tekst]"/>
      <dgm:spPr/>
      <dgm:t>
        <a:bodyPr/>
        <a:lstStyle/>
        <a:p>
          <a:r>
            <a:rPr lang="en-US" i="1" dirty="0" smtClean="0">
              <a:solidFill>
                <a:schemeClr val="tx1"/>
              </a:solidFill>
            </a:rPr>
            <a:t>creativity and</a:t>
          </a:r>
          <a:endParaRPr lang="hr-HR" dirty="0">
            <a:solidFill>
              <a:schemeClr val="tx1"/>
            </a:solidFill>
          </a:endParaRPr>
        </a:p>
      </dgm:t>
    </dgm:pt>
    <dgm:pt modelId="{BE334591-9186-4F97-A057-FC7A0658B18E}" type="sibTrans" cxnId="{BD06AFC7-E75A-424B-8407-07E42603AD9E}">
      <dgm:prSet/>
      <dgm:spPr/>
      <dgm:t>
        <a:bodyPr/>
        <a:lstStyle/>
        <a:p>
          <a:endParaRPr lang="hr-HR"/>
        </a:p>
      </dgm:t>
    </dgm:pt>
    <dgm:pt modelId="{19B8C6C5-646E-4671-BD51-8A792AF89B1F}" type="parTrans" cxnId="{BD06AFC7-E75A-424B-8407-07E42603AD9E}">
      <dgm:prSet/>
      <dgm:spPr/>
      <dgm:t>
        <a:bodyPr/>
        <a:lstStyle/>
        <a:p>
          <a:endParaRPr lang="hr-HR"/>
        </a:p>
      </dgm:t>
    </dgm:pt>
    <dgm:pt modelId="{8EA90561-5AAA-43C5-A4CC-3F6053256366}">
      <dgm:prSet phldrT="[Teks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with optional </a:t>
          </a:r>
          <a:r>
            <a:rPr lang="en-US" i="1" dirty="0" smtClean="0">
              <a:solidFill>
                <a:schemeClr val="tx1"/>
              </a:solidFill>
            </a:rPr>
            <a:t>playing (the synthesizer)</a:t>
          </a:r>
          <a:r>
            <a:rPr lang="en-US" i="1" dirty="0" smtClean="0"/>
            <a:t>, </a:t>
          </a:r>
          <a:endParaRPr lang="hr-HR" dirty="0"/>
        </a:p>
      </dgm:t>
    </dgm:pt>
    <dgm:pt modelId="{EB942BDF-7E93-406E-AB27-A640FE3DA27D}" type="sibTrans" cxnId="{976841C2-B17E-4D0B-83B2-E22C3E1D1519}">
      <dgm:prSet/>
      <dgm:spPr/>
      <dgm:t>
        <a:bodyPr/>
        <a:lstStyle/>
        <a:p>
          <a:endParaRPr lang="hr-HR"/>
        </a:p>
      </dgm:t>
    </dgm:pt>
    <dgm:pt modelId="{00C82674-204E-41A7-A6EE-ADE211DB5370}" type="parTrans" cxnId="{976841C2-B17E-4D0B-83B2-E22C3E1D1519}">
      <dgm:prSet/>
      <dgm:spPr/>
      <dgm:t>
        <a:bodyPr/>
        <a:lstStyle/>
        <a:p>
          <a:endParaRPr lang="hr-HR"/>
        </a:p>
      </dgm:t>
    </dgm:pt>
    <dgm:pt modelId="{FB8D0C56-BF78-4885-8B3D-27375D9AA70B}">
      <dgm:prSet phldrT="[Tekst]"/>
      <dgm:spPr/>
      <dgm:t>
        <a:bodyPr/>
        <a:lstStyle/>
        <a:p>
          <a:r>
            <a:rPr lang="en-US" i="1" dirty="0" smtClean="0">
              <a:solidFill>
                <a:schemeClr val="tx1"/>
              </a:solidFill>
            </a:rPr>
            <a:t>computer (MIDI equipment).</a:t>
          </a:r>
          <a:endParaRPr lang="hr-HR" dirty="0">
            <a:solidFill>
              <a:schemeClr val="tx1"/>
            </a:solidFill>
          </a:endParaRPr>
        </a:p>
      </dgm:t>
    </dgm:pt>
    <dgm:pt modelId="{8333B05F-FD5B-411F-887C-71B667016F06}" type="sibTrans" cxnId="{C2E62A78-2F0C-4A09-818B-DB023763C782}">
      <dgm:prSet/>
      <dgm:spPr/>
      <dgm:t>
        <a:bodyPr/>
        <a:lstStyle/>
        <a:p>
          <a:endParaRPr lang="hr-HR"/>
        </a:p>
      </dgm:t>
    </dgm:pt>
    <dgm:pt modelId="{3C201868-A57F-420C-9C86-A14FDA02431A}" type="parTrans" cxnId="{C2E62A78-2F0C-4A09-818B-DB023763C782}">
      <dgm:prSet/>
      <dgm:spPr/>
      <dgm:t>
        <a:bodyPr/>
        <a:lstStyle/>
        <a:p>
          <a:endParaRPr lang="hr-HR"/>
        </a:p>
      </dgm:t>
    </dgm:pt>
    <dgm:pt modelId="{B17D67B9-182E-4AD1-8DAA-8906B412109F}" type="pres">
      <dgm:prSet presAssocID="{7A017DBA-491E-4929-B9DE-AA0E27573799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hr-BA"/>
        </a:p>
      </dgm:t>
    </dgm:pt>
    <dgm:pt modelId="{33EDC91F-B6D2-4B46-8EB8-B71BF5B9AD93}" type="pres">
      <dgm:prSet presAssocID="{569BA9B5-9396-49F4-8C7E-7E36E5EB192A}" presName="compNode" presStyleCnt="0"/>
      <dgm:spPr/>
    </dgm:pt>
    <dgm:pt modelId="{FB8A98B3-EB40-4028-AD43-288C3E2BFF8E}" type="pres">
      <dgm:prSet presAssocID="{569BA9B5-9396-49F4-8C7E-7E36E5EB192A}" presName="dummyConnPt" presStyleCnt="0"/>
      <dgm:spPr/>
    </dgm:pt>
    <dgm:pt modelId="{972E2BFB-8F5B-44D7-A1AA-E5BA2217F951}" type="pres">
      <dgm:prSet presAssocID="{569BA9B5-9396-49F4-8C7E-7E36E5EB192A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hr-BA"/>
        </a:p>
      </dgm:t>
    </dgm:pt>
    <dgm:pt modelId="{54061CDF-C19A-49B3-B61A-547E015D13B8}" type="pres">
      <dgm:prSet presAssocID="{C4661BB9-CA39-427F-9F37-6A321FCBB37F}" presName="sibTrans" presStyleLbl="bgSibTrans2D1" presStyleIdx="0" presStyleCnt="5"/>
      <dgm:spPr/>
      <dgm:t>
        <a:bodyPr/>
        <a:lstStyle/>
        <a:p>
          <a:endParaRPr lang="hr-BA"/>
        </a:p>
      </dgm:t>
    </dgm:pt>
    <dgm:pt modelId="{E58FABC4-F920-4979-ACCB-65B27B0FB290}" type="pres">
      <dgm:prSet presAssocID="{3198DCBA-8F8A-44D9-BAEC-5DE3C53FBE97}" presName="compNode" presStyleCnt="0"/>
      <dgm:spPr/>
    </dgm:pt>
    <dgm:pt modelId="{FE8DBB01-4B33-4C33-99FA-A25F0E7B3E2C}" type="pres">
      <dgm:prSet presAssocID="{3198DCBA-8F8A-44D9-BAEC-5DE3C53FBE97}" presName="dummyConnPt" presStyleCnt="0"/>
      <dgm:spPr/>
    </dgm:pt>
    <dgm:pt modelId="{4DA9EC35-3427-40B8-A959-F9BCE9A4D42B}" type="pres">
      <dgm:prSet presAssocID="{3198DCBA-8F8A-44D9-BAEC-5DE3C53FBE9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3049CBA-4564-4072-978B-BA9E0B26EBC4}" type="pres">
      <dgm:prSet presAssocID="{8EB95D1F-6A02-40F7-B112-289AACB556D0}" presName="sibTrans" presStyleLbl="bgSibTrans2D1" presStyleIdx="1" presStyleCnt="5"/>
      <dgm:spPr/>
      <dgm:t>
        <a:bodyPr/>
        <a:lstStyle/>
        <a:p>
          <a:endParaRPr lang="hr-BA"/>
        </a:p>
      </dgm:t>
    </dgm:pt>
    <dgm:pt modelId="{67EC94A0-2A3E-4D06-A993-F01904CC8C18}" type="pres">
      <dgm:prSet presAssocID="{F5172CEF-C459-4AB7-B040-AC2E0B173DA2}" presName="compNode" presStyleCnt="0"/>
      <dgm:spPr/>
    </dgm:pt>
    <dgm:pt modelId="{CE222A96-1DF0-4C34-A65D-CDD664A37BE7}" type="pres">
      <dgm:prSet presAssocID="{F5172CEF-C459-4AB7-B040-AC2E0B173DA2}" presName="dummyConnPt" presStyleCnt="0"/>
      <dgm:spPr/>
    </dgm:pt>
    <dgm:pt modelId="{A4C8D513-9FB8-4751-A938-F5A16590C0C0}" type="pres">
      <dgm:prSet presAssocID="{F5172CEF-C459-4AB7-B040-AC2E0B173DA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FDA470E-5330-4173-AC7A-089F9E18AA4F}" type="pres">
      <dgm:prSet presAssocID="{8EF82E98-CE70-43CA-937E-9FD6BDF25B48}" presName="sibTrans" presStyleLbl="bgSibTrans2D1" presStyleIdx="2" presStyleCnt="5"/>
      <dgm:spPr/>
      <dgm:t>
        <a:bodyPr/>
        <a:lstStyle/>
        <a:p>
          <a:endParaRPr lang="hr-BA"/>
        </a:p>
      </dgm:t>
    </dgm:pt>
    <dgm:pt modelId="{73E25830-DBA8-4621-B78E-B3B13B53BE8B}" type="pres">
      <dgm:prSet presAssocID="{FB8D0C56-BF78-4885-8B3D-27375D9AA70B}" presName="compNode" presStyleCnt="0"/>
      <dgm:spPr/>
    </dgm:pt>
    <dgm:pt modelId="{89D59534-7E6C-4CED-98D5-FB730F025E6F}" type="pres">
      <dgm:prSet presAssocID="{FB8D0C56-BF78-4885-8B3D-27375D9AA70B}" presName="dummyConnPt" presStyleCnt="0"/>
      <dgm:spPr/>
    </dgm:pt>
    <dgm:pt modelId="{DC268F20-A040-4E95-B03E-A70E730CE2CE}" type="pres">
      <dgm:prSet presAssocID="{FB8D0C56-BF78-4885-8B3D-27375D9AA70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FF183AC-6354-4132-9F0B-22F676872DFF}" type="pres">
      <dgm:prSet presAssocID="{8333B05F-FD5B-411F-887C-71B667016F06}" presName="sibTrans" presStyleLbl="bgSibTrans2D1" presStyleIdx="3" presStyleCnt="5"/>
      <dgm:spPr/>
      <dgm:t>
        <a:bodyPr/>
        <a:lstStyle/>
        <a:p>
          <a:endParaRPr lang="hr-BA"/>
        </a:p>
      </dgm:t>
    </dgm:pt>
    <dgm:pt modelId="{9D72E6C8-3EAD-43C6-A089-7DF187AEDC40}" type="pres">
      <dgm:prSet presAssocID="{D045E069-D0A5-4D42-8E01-3BC9F5BDFE92}" presName="compNode" presStyleCnt="0"/>
      <dgm:spPr/>
    </dgm:pt>
    <dgm:pt modelId="{31A736C8-FD02-41BA-A32F-BAED648D6F6E}" type="pres">
      <dgm:prSet presAssocID="{D045E069-D0A5-4D42-8E01-3BC9F5BDFE92}" presName="dummyConnPt" presStyleCnt="0"/>
      <dgm:spPr/>
    </dgm:pt>
    <dgm:pt modelId="{C4C1D1BF-5B4B-43C0-BA43-9BE6187A0D89}" type="pres">
      <dgm:prSet presAssocID="{D045E069-D0A5-4D42-8E01-3BC9F5BDFE9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204C606-E578-4EAE-A9D0-0F8199ACBC47}" type="pres">
      <dgm:prSet presAssocID="{BE334591-9186-4F97-A057-FC7A0658B18E}" presName="sibTrans" presStyleLbl="bgSibTrans2D1" presStyleIdx="4" presStyleCnt="5"/>
      <dgm:spPr/>
      <dgm:t>
        <a:bodyPr/>
        <a:lstStyle/>
        <a:p>
          <a:endParaRPr lang="hr-BA"/>
        </a:p>
      </dgm:t>
    </dgm:pt>
    <dgm:pt modelId="{94500BD6-0626-40B6-8949-5863FE0A1667}" type="pres">
      <dgm:prSet presAssocID="{8EA90561-5AAA-43C5-A4CC-3F6053256366}" presName="compNode" presStyleCnt="0"/>
      <dgm:spPr/>
    </dgm:pt>
    <dgm:pt modelId="{6419F91C-D08D-4909-A58B-448C7EC166EF}" type="pres">
      <dgm:prSet presAssocID="{8EA90561-5AAA-43C5-A4CC-3F6053256366}" presName="dummyConnPt" presStyleCnt="0"/>
      <dgm:spPr/>
    </dgm:pt>
    <dgm:pt modelId="{9ACF72BE-C2C1-410B-99B2-AF52B2CD2ED9}" type="pres">
      <dgm:prSet presAssocID="{8EA90561-5AAA-43C5-A4CC-3F605325636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D1D8E91-4805-41AF-A57F-963D77BC17B8}" type="presOf" srcId="{569BA9B5-9396-49F4-8C7E-7E36E5EB192A}" destId="{972E2BFB-8F5B-44D7-A1AA-E5BA2217F951}" srcOrd="0" destOrd="0" presId="urn:microsoft.com/office/officeart/2005/8/layout/bProcess4"/>
    <dgm:cxn modelId="{976841C2-B17E-4D0B-83B2-E22C3E1D1519}" srcId="{7A017DBA-491E-4929-B9DE-AA0E27573799}" destId="{8EA90561-5AAA-43C5-A4CC-3F6053256366}" srcOrd="5" destOrd="0" parTransId="{00C82674-204E-41A7-A6EE-ADE211DB5370}" sibTransId="{EB942BDF-7E93-406E-AB27-A640FE3DA27D}"/>
    <dgm:cxn modelId="{2C6230DA-B577-43F6-A83A-C3834224130B}" srcId="{7A017DBA-491E-4929-B9DE-AA0E27573799}" destId="{569BA9B5-9396-49F4-8C7E-7E36E5EB192A}" srcOrd="0" destOrd="0" parTransId="{E794F78B-7B7E-4858-9BA2-F8834C59EC72}" sibTransId="{C4661BB9-CA39-427F-9F37-6A321FCBB37F}"/>
    <dgm:cxn modelId="{1D790289-64A5-4D1D-B4E0-7942CFE39FE7}" type="presOf" srcId="{3198DCBA-8F8A-44D9-BAEC-5DE3C53FBE97}" destId="{4DA9EC35-3427-40B8-A959-F9BCE9A4D42B}" srcOrd="0" destOrd="0" presId="urn:microsoft.com/office/officeart/2005/8/layout/bProcess4"/>
    <dgm:cxn modelId="{0328E4A1-11AE-482F-8B6E-BE9DBE848159}" type="presOf" srcId="{8EB95D1F-6A02-40F7-B112-289AACB556D0}" destId="{13049CBA-4564-4072-978B-BA9E0B26EBC4}" srcOrd="0" destOrd="0" presId="urn:microsoft.com/office/officeart/2005/8/layout/bProcess4"/>
    <dgm:cxn modelId="{33A837FE-D77F-4CBC-B0E0-5C96B9447849}" type="presOf" srcId="{C4661BB9-CA39-427F-9F37-6A321FCBB37F}" destId="{54061CDF-C19A-49B3-B61A-547E015D13B8}" srcOrd="0" destOrd="0" presId="urn:microsoft.com/office/officeart/2005/8/layout/bProcess4"/>
    <dgm:cxn modelId="{29C0E39B-3B8A-423B-9262-13F303D5DCB4}" type="presOf" srcId="{8333B05F-FD5B-411F-887C-71B667016F06}" destId="{0FF183AC-6354-4132-9F0B-22F676872DFF}" srcOrd="0" destOrd="0" presId="urn:microsoft.com/office/officeart/2005/8/layout/bProcess4"/>
    <dgm:cxn modelId="{2821B8BC-F744-4CFC-A821-89D71B9E5728}" type="presOf" srcId="{FB8D0C56-BF78-4885-8B3D-27375D9AA70B}" destId="{DC268F20-A040-4E95-B03E-A70E730CE2CE}" srcOrd="0" destOrd="0" presId="urn:microsoft.com/office/officeart/2005/8/layout/bProcess4"/>
    <dgm:cxn modelId="{01300271-E525-4BF3-980D-C980765A5451}" type="presOf" srcId="{8EF82E98-CE70-43CA-937E-9FD6BDF25B48}" destId="{AFDA470E-5330-4173-AC7A-089F9E18AA4F}" srcOrd="0" destOrd="0" presId="urn:microsoft.com/office/officeart/2005/8/layout/bProcess4"/>
    <dgm:cxn modelId="{57C068D3-48E0-4294-BAC7-27D0D8DEC5DD}" type="presOf" srcId="{7A017DBA-491E-4929-B9DE-AA0E27573799}" destId="{B17D67B9-182E-4AD1-8DAA-8906B412109F}" srcOrd="0" destOrd="0" presId="urn:microsoft.com/office/officeart/2005/8/layout/bProcess4"/>
    <dgm:cxn modelId="{C095FE3D-E2E0-4AF4-9093-D9EDC42A8010}" type="presOf" srcId="{F5172CEF-C459-4AB7-B040-AC2E0B173DA2}" destId="{A4C8D513-9FB8-4751-A938-F5A16590C0C0}" srcOrd="0" destOrd="0" presId="urn:microsoft.com/office/officeart/2005/8/layout/bProcess4"/>
    <dgm:cxn modelId="{F1F8D526-3551-41E3-A1E0-62619E7BA3F8}" srcId="{7A017DBA-491E-4929-B9DE-AA0E27573799}" destId="{3198DCBA-8F8A-44D9-BAEC-5DE3C53FBE97}" srcOrd="1" destOrd="0" parTransId="{F16AF179-0377-4921-968B-0C98A816FB62}" sibTransId="{8EB95D1F-6A02-40F7-B112-289AACB556D0}"/>
    <dgm:cxn modelId="{3BC90BA0-EC13-49B0-A010-84404F0D4F61}" type="presOf" srcId="{D045E069-D0A5-4D42-8E01-3BC9F5BDFE92}" destId="{C4C1D1BF-5B4B-43C0-BA43-9BE6187A0D89}" srcOrd="0" destOrd="0" presId="urn:microsoft.com/office/officeart/2005/8/layout/bProcess4"/>
    <dgm:cxn modelId="{C2E62A78-2F0C-4A09-818B-DB023763C782}" srcId="{7A017DBA-491E-4929-B9DE-AA0E27573799}" destId="{FB8D0C56-BF78-4885-8B3D-27375D9AA70B}" srcOrd="3" destOrd="0" parTransId="{3C201868-A57F-420C-9C86-A14FDA02431A}" sibTransId="{8333B05F-FD5B-411F-887C-71B667016F06}"/>
    <dgm:cxn modelId="{BD06AFC7-E75A-424B-8407-07E42603AD9E}" srcId="{7A017DBA-491E-4929-B9DE-AA0E27573799}" destId="{D045E069-D0A5-4D42-8E01-3BC9F5BDFE92}" srcOrd="4" destOrd="0" parTransId="{19B8C6C5-646E-4671-BD51-8A792AF89B1F}" sibTransId="{BE334591-9186-4F97-A057-FC7A0658B18E}"/>
    <dgm:cxn modelId="{112A0261-669E-40D8-B2C5-7D97C61AB12D}" type="presOf" srcId="{BE334591-9186-4F97-A057-FC7A0658B18E}" destId="{3204C606-E578-4EAE-A9D0-0F8199ACBC47}" srcOrd="0" destOrd="0" presId="urn:microsoft.com/office/officeart/2005/8/layout/bProcess4"/>
    <dgm:cxn modelId="{1958DA8C-EEC7-4B38-89A2-E5CCD775B19F}" srcId="{7A017DBA-491E-4929-B9DE-AA0E27573799}" destId="{F5172CEF-C459-4AB7-B040-AC2E0B173DA2}" srcOrd="2" destOrd="0" parTransId="{1CBFFF21-2739-4827-9193-D0CD44C6C8E1}" sibTransId="{8EF82E98-CE70-43CA-937E-9FD6BDF25B48}"/>
    <dgm:cxn modelId="{D5569667-9BAD-4C6E-94BB-49FFCA777FDE}" type="presOf" srcId="{8EA90561-5AAA-43C5-A4CC-3F6053256366}" destId="{9ACF72BE-C2C1-410B-99B2-AF52B2CD2ED9}" srcOrd="0" destOrd="0" presId="urn:microsoft.com/office/officeart/2005/8/layout/bProcess4"/>
    <dgm:cxn modelId="{4FD3B955-B3E8-4DA6-AA65-18ED1A5619EA}" type="presParOf" srcId="{B17D67B9-182E-4AD1-8DAA-8906B412109F}" destId="{33EDC91F-B6D2-4B46-8EB8-B71BF5B9AD93}" srcOrd="0" destOrd="0" presId="urn:microsoft.com/office/officeart/2005/8/layout/bProcess4"/>
    <dgm:cxn modelId="{257ED790-33A7-41BD-97D1-F44347F6EA96}" type="presParOf" srcId="{33EDC91F-B6D2-4B46-8EB8-B71BF5B9AD93}" destId="{FB8A98B3-EB40-4028-AD43-288C3E2BFF8E}" srcOrd="0" destOrd="0" presId="urn:microsoft.com/office/officeart/2005/8/layout/bProcess4"/>
    <dgm:cxn modelId="{B79A46EA-9C1A-4F23-9B2E-B525210C6AEB}" type="presParOf" srcId="{33EDC91F-B6D2-4B46-8EB8-B71BF5B9AD93}" destId="{972E2BFB-8F5B-44D7-A1AA-E5BA2217F951}" srcOrd="1" destOrd="0" presId="urn:microsoft.com/office/officeart/2005/8/layout/bProcess4"/>
    <dgm:cxn modelId="{0F0DA086-4728-4437-A79C-D93175395D30}" type="presParOf" srcId="{B17D67B9-182E-4AD1-8DAA-8906B412109F}" destId="{54061CDF-C19A-49B3-B61A-547E015D13B8}" srcOrd="1" destOrd="0" presId="urn:microsoft.com/office/officeart/2005/8/layout/bProcess4"/>
    <dgm:cxn modelId="{E93370C6-63EC-4D83-87C2-6E0B641A666C}" type="presParOf" srcId="{B17D67B9-182E-4AD1-8DAA-8906B412109F}" destId="{E58FABC4-F920-4979-ACCB-65B27B0FB290}" srcOrd="2" destOrd="0" presId="urn:microsoft.com/office/officeart/2005/8/layout/bProcess4"/>
    <dgm:cxn modelId="{3B8A2874-3F37-4D97-AB05-0458E32B066B}" type="presParOf" srcId="{E58FABC4-F920-4979-ACCB-65B27B0FB290}" destId="{FE8DBB01-4B33-4C33-99FA-A25F0E7B3E2C}" srcOrd="0" destOrd="0" presId="urn:microsoft.com/office/officeart/2005/8/layout/bProcess4"/>
    <dgm:cxn modelId="{188D23D9-4480-4A00-BA25-2BCB6AB6C760}" type="presParOf" srcId="{E58FABC4-F920-4979-ACCB-65B27B0FB290}" destId="{4DA9EC35-3427-40B8-A959-F9BCE9A4D42B}" srcOrd="1" destOrd="0" presId="urn:microsoft.com/office/officeart/2005/8/layout/bProcess4"/>
    <dgm:cxn modelId="{C08ACE64-5E47-4F15-BB1D-0B375D7D1741}" type="presParOf" srcId="{B17D67B9-182E-4AD1-8DAA-8906B412109F}" destId="{13049CBA-4564-4072-978B-BA9E0B26EBC4}" srcOrd="3" destOrd="0" presId="urn:microsoft.com/office/officeart/2005/8/layout/bProcess4"/>
    <dgm:cxn modelId="{9A0A2D8D-A170-420D-8CEC-7D2AD3107E94}" type="presParOf" srcId="{B17D67B9-182E-4AD1-8DAA-8906B412109F}" destId="{67EC94A0-2A3E-4D06-A993-F01904CC8C18}" srcOrd="4" destOrd="0" presId="urn:microsoft.com/office/officeart/2005/8/layout/bProcess4"/>
    <dgm:cxn modelId="{4E57B6FA-0931-4B0E-97E8-93F00667BE98}" type="presParOf" srcId="{67EC94A0-2A3E-4D06-A993-F01904CC8C18}" destId="{CE222A96-1DF0-4C34-A65D-CDD664A37BE7}" srcOrd="0" destOrd="0" presId="urn:microsoft.com/office/officeart/2005/8/layout/bProcess4"/>
    <dgm:cxn modelId="{AA384FFD-83CA-423F-BDF4-CBC7BCC52011}" type="presParOf" srcId="{67EC94A0-2A3E-4D06-A993-F01904CC8C18}" destId="{A4C8D513-9FB8-4751-A938-F5A16590C0C0}" srcOrd="1" destOrd="0" presId="urn:microsoft.com/office/officeart/2005/8/layout/bProcess4"/>
    <dgm:cxn modelId="{88DDECE5-E238-4E0C-8A17-340C7482CC17}" type="presParOf" srcId="{B17D67B9-182E-4AD1-8DAA-8906B412109F}" destId="{AFDA470E-5330-4173-AC7A-089F9E18AA4F}" srcOrd="5" destOrd="0" presId="urn:microsoft.com/office/officeart/2005/8/layout/bProcess4"/>
    <dgm:cxn modelId="{C8DBEEA8-ADEA-4301-9D9F-DD53E306A633}" type="presParOf" srcId="{B17D67B9-182E-4AD1-8DAA-8906B412109F}" destId="{73E25830-DBA8-4621-B78E-B3B13B53BE8B}" srcOrd="6" destOrd="0" presId="urn:microsoft.com/office/officeart/2005/8/layout/bProcess4"/>
    <dgm:cxn modelId="{EC3D3AFA-A3F9-4A32-B905-4FDC2BD802F5}" type="presParOf" srcId="{73E25830-DBA8-4621-B78E-B3B13B53BE8B}" destId="{89D59534-7E6C-4CED-98D5-FB730F025E6F}" srcOrd="0" destOrd="0" presId="urn:microsoft.com/office/officeart/2005/8/layout/bProcess4"/>
    <dgm:cxn modelId="{A1BF1A4F-3504-4E7E-BFDB-75B87F0BD56A}" type="presParOf" srcId="{73E25830-DBA8-4621-B78E-B3B13B53BE8B}" destId="{DC268F20-A040-4E95-B03E-A70E730CE2CE}" srcOrd="1" destOrd="0" presId="urn:microsoft.com/office/officeart/2005/8/layout/bProcess4"/>
    <dgm:cxn modelId="{78803DD4-F057-4905-8897-3D88A92B1E1C}" type="presParOf" srcId="{B17D67B9-182E-4AD1-8DAA-8906B412109F}" destId="{0FF183AC-6354-4132-9F0B-22F676872DFF}" srcOrd="7" destOrd="0" presId="urn:microsoft.com/office/officeart/2005/8/layout/bProcess4"/>
    <dgm:cxn modelId="{8EA436FE-C202-4F4A-914A-A7BA9B17D330}" type="presParOf" srcId="{B17D67B9-182E-4AD1-8DAA-8906B412109F}" destId="{9D72E6C8-3EAD-43C6-A089-7DF187AEDC40}" srcOrd="8" destOrd="0" presId="urn:microsoft.com/office/officeart/2005/8/layout/bProcess4"/>
    <dgm:cxn modelId="{82C45C76-1937-4DDE-A1D5-EFE14B7626DF}" type="presParOf" srcId="{9D72E6C8-3EAD-43C6-A089-7DF187AEDC40}" destId="{31A736C8-FD02-41BA-A32F-BAED648D6F6E}" srcOrd="0" destOrd="0" presId="urn:microsoft.com/office/officeart/2005/8/layout/bProcess4"/>
    <dgm:cxn modelId="{C776263B-8924-4A77-9757-62E4415E0AB4}" type="presParOf" srcId="{9D72E6C8-3EAD-43C6-A089-7DF187AEDC40}" destId="{C4C1D1BF-5B4B-43C0-BA43-9BE6187A0D89}" srcOrd="1" destOrd="0" presId="urn:microsoft.com/office/officeart/2005/8/layout/bProcess4"/>
    <dgm:cxn modelId="{F97A69FF-E687-44CE-B5EC-6F274668E8B6}" type="presParOf" srcId="{B17D67B9-182E-4AD1-8DAA-8906B412109F}" destId="{3204C606-E578-4EAE-A9D0-0F8199ACBC47}" srcOrd="9" destOrd="0" presId="urn:microsoft.com/office/officeart/2005/8/layout/bProcess4"/>
    <dgm:cxn modelId="{6D3D410E-C8E8-4A62-A10D-885F1D17CB93}" type="presParOf" srcId="{B17D67B9-182E-4AD1-8DAA-8906B412109F}" destId="{94500BD6-0626-40B6-8949-5863FE0A1667}" srcOrd="10" destOrd="0" presId="urn:microsoft.com/office/officeart/2005/8/layout/bProcess4"/>
    <dgm:cxn modelId="{A51A9F2F-B067-435C-89C3-630795D7185B}" type="presParOf" srcId="{94500BD6-0626-40B6-8949-5863FE0A1667}" destId="{6419F91C-D08D-4909-A58B-448C7EC166EF}" srcOrd="0" destOrd="0" presId="urn:microsoft.com/office/officeart/2005/8/layout/bProcess4"/>
    <dgm:cxn modelId="{2C6317B7-D320-4159-9362-ED1DBE398106}" type="presParOf" srcId="{94500BD6-0626-40B6-8949-5863FE0A1667}" destId="{9ACF72BE-C2C1-410B-99B2-AF52B2CD2ED9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5F01BBB-ABC6-4089-A14D-B09B1052EA6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C26FBE85-9205-4C1B-8A3D-E42FBFB41FED}">
      <dgm:prSet phldrT="[Tekst]"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Teacher chooses</a:t>
          </a:r>
          <a:endParaRPr lang="hr-HR" dirty="0">
            <a:solidFill>
              <a:schemeClr val="tx1"/>
            </a:solidFill>
          </a:endParaRPr>
        </a:p>
      </dgm:t>
    </dgm:pt>
    <dgm:pt modelId="{6025CA9C-B2C5-4708-B53C-E41EA3204D1F}" type="parTrans" cxnId="{976653E4-3491-4BF6-83C4-C9260A582356}">
      <dgm:prSet/>
      <dgm:spPr/>
      <dgm:t>
        <a:bodyPr/>
        <a:lstStyle/>
        <a:p>
          <a:endParaRPr lang="hr-HR"/>
        </a:p>
      </dgm:t>
    </dgm:pt>
    <dgm:pt modelId="{4859C307-3FBA-4DF2-BAE6-4A31EC0B5202}" type="sibTrans" cxnId="{976653E4-3491-4BF6-83C4-C9260A582356}">
      <dgm:prSet/>
      <dgm:spPr/>
      <dgm:t>
        <a:bodyPr/>
        <a:lstStyle/>
        <a:p>
          <a:endParaRPr lang="hr-HR"/>
        </a:p>
      </dgm:t>
    </dgm:pt>
    <dgm:pt modelId="{F875E83F-F51C-4BF7-91EE-95E8F1B3CC1A}">
      <dgm:prSet phldrT="[Tekst]"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songs</a:t>
          </a:r>
          <a:endParaRPr lang="hr-HR" dirty="0">
            <a:solidFill>
              <a:schemeClr val="tx1"/>
            </a:solidFill>
          </a:endParaRPr>
        </a:p>
      </dgm:t>
    </dgm:pt>
    <dgm:pt modelId="{223C2D00-BC74-4DE6-9D32-1835CBCCDC09}" type="parTrans" cxnId="{85DB0E7B-0851-4963-BF05-670F33CC9BE3}">
      <dgm:prSet/>
      <dgm:spPr/>
      <dgm:t>
        <a:bodyPr/>
        <a:lstStyle/>
        <a:p>
          <a:endParaRPr lang="hr-HR"/>
        </a:p>
      </dgm:t>
    </dgm:pt>
    <dgm:pt modelId="{5F564D19-BB97-4764-BA5A-2E8B10AE2EE0}" type="sibTrans" cxnId="{85DB0E7B-0851-4963-BF05-670F33CC9BE3}">
      <dgm:prSet/>
      <dgm:spPr/>
      <dgm:t>
        <a:bodyPr/>
        <a:lstStyle/>
        <a:p>
          <a:endParaRPr lang="hr-HR"/>
        </a:p>
      </dgm:t>
    </dgm:pt>
    <dgm:pt modelId="{6BA34BCE-4540-48A9-B5FA-A3B04F62C616}">
      <dgm:prSet phldrT="[Tekst]"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compositions</a:t>
          </a:r>
          <a:endParaRPr lang="hr-HR" dirty="0">
            <a:solidFill>
              <a:schemeClr val="tx1"/>
            </a:solidFill>
          </a:endParaRPr>
        </a:p>
      </dgm:t>
    </dgm:pt>
    <dgm:pt modelId="{9887E768-5C14-4F1C-B639-762F2BB83874}" type="parTrans" cxnId="{7BB65A17-DE27-470B-A370-A8EE36948E55}">
      <dgm:prSet/>
      <dgm:spPr/>
      <dgm:t>
        <a:bodyPr/>
        <a:lstStyle/>
        <a:p>
          <a:endParaRPr lang="hr-HR"/>
        </a:p>
      </dgm:t>
    </dgm:pt>
    <dgm:pt modelId="{8FF98E70-F946-43C2-8701-0ADA2D52274E}" type="sibTrans" cxnId="{7BB65A17-DE27-470B-A370-A8EE36948E55}">
      <dgm:prSet/>
      <dgm:spPr/>
      <dgm:t>
        <a:bodyPr/>
        <a:lstStyle/>
        <a:p>
          <a:endParaRPr lang="hr-HR"/>
        </a:p>
      </dgm:t>
    </dgm:pt>
    <dgm:pt modelId="{E128B663-80B9-4F92-8F29-C362060D5485}">
      <dgm:prSet phldrT="[Tekst]"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Popular music</a:t>
          </a:r>
          <a:endParaRPr lang="hr-HR" dirty="0">
            <a:solidFill>
              <a:schemeClr val="tx1"/>
            </a:solidFill>
          </a:endParaRPr>
        </a:p>
      </dgm:t>
    </dgm:pt>
    <dgm:pt modelId="{132E2F7A-D3BD-4644-9106-0D0B730C698C}" type="parTrans" cxnId="{81902BA8-4EA2-492C-9758-E1C4FC2DB913}">
      <dgm:prSet/>
      <dgm:spPr/>
      <dgm:t>
        <a:bodyPr/>
        <a:lstStyle/>
        <a:p>
          <a:endParaRPr lang="hr-HR"/>
        </a:p>
      </dgm:t>
    </dgm:pt>
    <dgm:pt modelId="{49AD0550-6700-409A-9136-199E9B2BE8B6}" type="sibTrans" cxnId="{81902BA8-4EA2-492C-9758-E1C4FC2DB913}">
      <dgm:prSet/>
      <dgm:spPr/>
      <dgm:t>
        <a:bodyPr/>
        <a:lstStyle/>
        <a:p>
          <a:endParaRPr lang="hr-HR"/>
        </a:p>
      </dgm:t>
    </dgm:pt>
    <dgm:pt modelId="{6E37E80C-2006-4BEE-9AF2-76EC27DAD28A}">
      <dgm:prSet phldrT="[Tekst]"/>
      <dgm:spPr/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Folklore music themes</a:t>
          </a:r>
          <a:endParaRPr lang="hr-HR" dirty="0">
            <a:solidFill>
              <a:schemeClr val="tx1"/>
            </a:solidFill>
          </a:endParaRPr>
        </a:p>
      </dgm:t>
    </dgm:pt>
    <dgm:pt modelId="{32209A41-C5D1-417A-9B42-AF783C0B3A0D}" type="parTrans" cxnId="{25FAAAA2-32E0-4FF8-8E57-B3A0E3CE0C31}">
      <dgm:prSet/>
      <dgm:spPr/>
      <dgm:t>
        <a:bodyPr/>
        <a:lstStyle/>
        <a:p>
          <a:endParaRPr lang="hr-HR"/>
        </a:p>
      </dgm:t>
    </dgm:pt>
    <dgm:pt modelId="{F2E93963-A5DF-4D4D-8B1E-5D67E1754FB3}" type="sibTrans" cxnId="{25FAAAA2-32E0-4FF8-8E57-B3A0E3CE0C31}">
      <dgm:prSet/>
      <dgm:spPr/>
      <dgm:t>
        <a:bodyPr/>
        <a:lstStyle/>
        <a:p>
          <a:endParaRPr lang="hr-HR"/>
        </a:p>
      </dgm:t>
    </dgm:pt>
    <dgm:pt modelId="{19D402C0-6741-4C46-836C-48997C02A9B9}" type="pres">
      <dgm:prSet presAssocID="{05F01BBB-ABC6-4089-A14D-B09B1052EA6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F93179A-F4AC-4D01-A728-C66049E74C15}" type="pres">
      <dgm:prSet presAssocID="{C26FBE85-9205-4C1B-8A3D-E42FBFB41FED}" presName="centerShape" presStyleLbl="node0" presStyleIdx="0" presStyleCnt="1"/>
      <dgm:spPr/>
      <dgm:t>
        <a:bodyPr/>
        <a:lstStyle/>
        <a:p>
          <a:endParaRPr lang="hr-HR"/>
        </a:p>
      </dgm:t>
    </dgm:pt>
    <dgm:pt modelId="{A581B0CC-E618-4921-9427-7DDE78A8BF4D}" type="pres">
      <dgm:prSet presAssocID="{223C2D00-BC74-4DE6-9D32-1835CBCCDC09}" presName="parTrans" presStyleLbl="sibTrans2D1" presStyleIdx="0" presStyleCnt="4"/>
      <dgm:spPr/>
      <dgm:t>
        <a:bodyPr/>
        <a:lstStyle/>
        <a:p>
          <a:endParaRPr lang="hr-HR"/>
        </a:p>
      </dgm:t>
    </dgm:pt>
    <dgm:pt modelId="{E817580F-B4AC-4F63-BDF5-B36D68A6BB62}" type="pres">
      <dgm:prSet presAssocID="{223C2D00-BC74-4DE6-9D32-1835CBCCDC09}" presName="connectorText" presStyleLbl="sibTrans2D1" presStyleIdx="0" presStyleCnt="4"/>
      <dgm:spPr/>
      <dgm:t>
        <a:bodyPr/>
        <a:lstStyle/>
        <a:p>
          <a:endParaRPr lang="hr-HR"/>
        </a:p>
      </dgm:t>
    </dgm:pt>
    <dgm:pt modelId="{7B9F6762-AB32-4309-B3A0-F0089638418A}" type="pres">
      <dgm:prSet presAssocID="{F875E83F-F51C-4BF7-91EE-95E8F1B3CC1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2BED132-A731-4D3A-BB46-65CC0904267F}" type="pres">
      <dgm:prSet presAssocID="{9887E768-5C14-4F1C-B639-762F2BB83874}" presName="parTrans" presStyleLbl="sibTrans2D1" presStyleIdx="1" presStyleCnt="4"/>
      <dgm:spPr/>
      <dgm:t>
        <a:bodyPr/>
        <a:lstStyle/>
        <a:p>
          <a:endParaRPr lang="hr-HR"/>
        </a:p>
      </dgm:t>
    </dgm:pt>
    <dgm:pt modelId="{37DC43AA-BDE9-4C7F-9BBF-EDEEFB182DA9}" type="pres">
      <dgm:prSet presAssocID="{9887E768-5C14-4F1C-B639-762F2BB83874}" presName="connectorText" presStyleLbl="sibTrans2D1" presStyleIdx="1" presStyleCnt="4"/>
      <dgm:spPr/>
      <dgm:t>
        <a:bodyPr/>
        <a:lstStyle/>
        <a:p>
          <a:endParaRPr lang="hr-HR"/>
        </a:p>
      </dgm:t>
    </dgm:pt>
    <dgm:pt modelId="{E4C96382-4527-432B-875B-B83DEC078003}" type="pres">
      <dgm:prSet presAssocID="{6BA34BCE-4540-48A9-B5FA-A3B04F62C61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43048EF-F968-45FE-835A-4134D881504E}" type="pres">
      <dgm:prSet presAssocID="{132E2F7A-D3BD-4644-9106-0D0B730C698C}" presName="parTrans" presStyleLbl="sibTrans2D1" presStyleIdx="2" presStyleCnt="4"/>
      <dgm:spPr/>
      <dgm:t>
        <a:bodyPr/>
        <a:lstStyle/>
        <a:p>
          <a:endParaRPr lang="hr-HR"/>
        </a:p>
      </dgm:t>
    </dgm:pt>
    <dgm:pt modelId="{2D55A6F8-4267-4FE0-BF39-1EFC209CF691}" type="pres">
      <dgm:prSet presAssocID="{132E2F7A-D3BD-4644-9106-0D0B730C698C}" presName="connectorText" presStyleLbl="sibTrans2D1" presStyleIdx="2" presStyleCnt="4"/>
      <dgm:spPr/>
      <dgm:t>
        <a:bodyPr/>
        <a:lstStyle/>
        <a:p>
          <a:endParaRPr lang="hr-HR"/>
        </a:p>
      </dgm:t>
    </dgm:pt>
    <dgm:pt modelId="{DB1489EA-B521-457F-93FB-FA8FE87C74BC}" type="pres">
      <dgm:prSet presAssocID="{E128B663-80B9-4F92-8F29-C362060D548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240CFD3-3EE7-4CFE-A84C-D7BFC61192B1}" type="pres">
      <dgm:prSet presAssocID="{32209A41-C5D1-417A-9B42-AF783C0B3A0D}" presName="parTrans" presStyleLbl="sibTrans2D1" presStyleIdx="3" presStyleCnt="4"/>
      <dgm:spPr/>
      <dgm:t>
        <a:bodyPr/>
        <a:lstStyle/>
        <a:p>
          <a:endParaRPr lang="hr-HR"/>
        </a:p>
      </dgm:t>
    </dgm:pt>
    <dgm:pt modelId="{89F59824-315F-44BB-962F-7607E0372B6E}" type="pres">
      <dgm:prSet presAssocID="{32209A41-C5D1-417A-9B42-AF783C0B3A0D}" presName="connectorText" presStyleLbl="sibTrans2D1" presStyleIdx="3" presStyleCnt="4"/>
      <dgm:spPr/>
      <dgm:t>
        <a:bodyPr/>
        <a:lstStyle/>
        <a:p>
          <a:endParaRPr lang="hr-HR"/>
        </a:p>
      </dgm:t>
    </dgm:pt>
    <dgm:pt modelId="{0A8B24EB-EE20-40C8-971B-0F8EC05D33C2}" type="pres">
      <dgm:prSet presAssocID="{6E37E80C-2006-4BEE-9AF2-76EC27DAD28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1902BA8-4EA2-492C-9758-E1C4FC2DB913}" srcId="{C26FBE85-9205-4C1B-8A3D-E42FBFB41FED}" destId="{E128B663-80B9-4F92-8F29-C362060D5485}" srcOrd="2" destOrd="0" parTransId="{132E2F7A-D3BD-4644-9106-0D0B730C698C}" sibTransId="{49AD0550-6700-409A-9136-199E9B2BE8B6}"/>
    <dgm:cxn modelId="{D2A82968-5DCE-4C2D-BD17-AAA5C5849522}" type="presOf" srcId="{32209A41-C5D1-417A-9B42-AF783C0B3A0D}" destId="{4240CFD3-3EE7-4CFE-A84C-D7BFC61192B1}" srcOrd="0" destOrd="0" presId="urn:microsoft.com/office/officeart/2005/8/layout/radial5"/>
    <dgm:cxn modelId="{870129A9-9C0B-4FF8-AA5C-FAC558242CD4}" type="presOf" srcId="{223C2D00-BC74-4DE6-9D32-1835CBCCDC09}" destId="{A581B0CC-E618-4921-9427-7DDE78A8BF4D}" srcOrd="0" destOrd="0" presId="urn:microsoft.com/office/officeart/2005/8/layout/radial5"/>
    <dgm:cxn modelId="{7859A2EF-3109-4CC3-9C40-CB6D47C3250D}" type="presOf" srcId="{F875E83F-F51C-4BF7-91EE-95E8F1B3CC1A}" destId="{7B9F6762-AB32-4309-B3A0-F0089638418A}" srcOrd="0" destOrd="0" presId="urn:microsoft.com/office/officeart/2005/8/layout/radial5"/>
    <dgm:cxn modelId="{E4DCFF6D-3A19-4340-B0E9-CC2DA8250B67}" type="presOf" srcId="{C26FBE85-9205-4C1B-8A3D-E42FBFB41FED}" destId="{0F93179A-F4AC-4D01-A728-C66049E74C15}" srcOrd="0" destOrd="0" presId="urn:microsoft.com/office/officeart/2005/8/layout/radial5"/>
    <dgm:cxn modelId="{7BB65A17-DE27-470B-A370-A8EE36948E55}" srcId="{C26FBE85-9205-4C1B-8A3D-E42FBFB41FED}" destId="{6BA34BCE-4540-48A9-B5FA-A3B04F62C616}" srcOrd="1" destOrd="0" parTransId="{9887E768-5C14-4F1C-B639-762F2BB83874}" sibTransId="{8FF98E70-F946-43C2-8701-0ADA2D52274E}"/>
    <dgm:cxn modelId="{B4FCD1E5-F428-4698-8683-FFC6B7AEEDE7}" type="presOf" srcId="{6BA34BCE-4540-48A9-B5FA-A3B04F62C616}" destId="{E4C96382-4527-432B-875B-B83DEC078003}" srcOrd="0" destOrd="0" presId="urn:microsoft.com/office/officeart/2005/8/layout/radial5"/>
    <dgm:cxn modelId="{8E04D016-C56D-46D9-9D83-EFD473609052}" type="presOf" srcId="{9887E768-5C14-4F1C-B639-762F2BB83874}" destId="{37DC43AA-BDE9-4C7F-9BBF-EDEEFB182DA9}" srcOrd="1" destOrd="0" presId="urn:microsoft.com/office/officeart/2005/8/layout/radial5"/>
    <dgm:cxn modelId="{85DB0E7B-0851-4963-BF05-670F33CC9BE3}" srcId="{C26FBE85-9205-4C1B-8A3D-E42FBFB41FED}" destId="{F875E83F-F51C-4BF7-91EE-95E8F1B3CC1A}" srcOrd="0" destOrd="0" parTransId="{223C2D00-BC74-4DE6-9D32-1835CBCCDC09}" sibTransId="{5F564D19-BB97-4764-BA5A-2E8B10AE2EE0}"/>
    <dgm:cxn modelId="{976653E4-3491-4BF6-83C4-C9260A582356}" srcId="{05F01BBB-ABC6-4089-A14D-B09B1052EA6E}" destId="{C26FBE85-9205-4C1B-8A3D-E42FBFB41FED}" srcOrd="0" destOrd="0" parTransId="{6025CA9C-B2C5-4708-B53C-E41EA3204D1F}" sibTransId="{4859C307-3FBA-4DF2-BAE6-4A31EC0B5202}"/>
    <dgm:cxn modelId="{4B52434E-FBCF-4190-A98B-404D644499E0}" type="presOf" srcId="{32209A41-C5D1-417A-9B42-AF783C0B3A0D}" destId="{89F59824-315F-44BB-962F-7607E0372B6E}" srcOrd="1" destOrd="0" presId="urn:microsoft.com/office/officeart/2005/8/layout/radial5"/>
    <dgm:cxn modelId="{E1811D56-A78C-4FDC-86E3-390E8F3032E0}" type="presOf" srcId="{9887E768-5C14-4F1C-B639-762F2BB83874}" destId="{A2BED132-A731-4D3A-BB46-65CC0904267F}" srcOrd="0" destOrd="0" presId="urn:microsoft.com/office/officeart/2005/8/layout/radial5"/>
    <dgm:cxn modelId="{25FAAAA2-32E0-4FF8-8E57-B3A0E3CE0C31}" srcId="{C26FBE85-9205-4C1B-8A3D-E42FBFB41FED}" destId="{6E37E80C-2006-4BEE-9AF2-76EC27DAD28A}" srcOrd="3" destOrd="0" parTransId="{32209A41-C5D1-417A-9B42-AF783C0B3A0D}" sibTransId="{F2E93963-A5DF-4D4D-8B1E-5D67E1754FB3}"/>
    <dgm:cxn modelId="{243AA38E-7D97-4BF0-9997-7483EDF0900E}" type="presOf" srcId="{132E2F7A-D3BD-4644-9106-0D0B730C698C}" destId="{543048EF-F968-45FE-835A-4134D881504E}" srcOrd="0" destOrd="0" presId="urn:microsoft.com/office/officeart/2005/8/layout/radial5"/>
    <dgm:cxn modelId="{8D2FAAC0-2BAF-4535-83B8-5F90263AED63}" type="presOf" srcId="{223C2D00-BC74-4DE6-9D32-1835CBCCDC09}" destId="{E817580F-B4AC-4F63-BDF5-B36D68A6BB62}" srcOrd="1" destOrd="0" presId="urn:microsoft.com/office/officeart/2005/8/layout/radial5"/>
    <dgm:cxn modelId="{184EFA09-EF25-4A53-A051-FF89FE8B81F6}" type="presOf" srcId="{6E37E80C-2006-4BEE-9AF2-76EC27DAD28A}" destId="{0A8B24EB-EE20-40C8-971B-0F8EC05D33C2}" srcOrd="0" destOrd="0" presId="urn:microsoft.com/office/officeart/2005/8/layout/radial5"/>
    <dgm:cxn modelId="{167426F8-8F9B-4C87-88E0-E5312D631327}" type="presOf" srcId="{05F01BBB-ABC6-4089-A14D-B09B1052EA6E}" destId="{19D402C0-6741-4C46-836C-48997C02A9B9}" srcOrd="0" destOrd="0" presId="urn:microsoft.com/office/officeart/2005/8/layout/radial5"/>
    <dgm:cxn modelId="{5DC6AE5A-54E1-4E17-83FA-AA681F8D7A16}" type="presOf" srcId="{132E2F7A-D3BD-4644-9106-0D0B730C698C}" destId="{2D55A6F8-4267-4FE0-BF39-1EFC209CF691}" srcOrd="1" destOrd="0" presId="urn:microsoft.com/office/officeart/2005/8/layout/radial5"/>
    <dgm:cxn modelId="{15C61FD6-3191-4675-A900-700759025F88}" type="presOf" srcId="{E128B663-80B9-4F92-8F29-C362060D5485}" destId="{DB1489EA-B521-457F-93FB-FA8FE87C74BC}" srcOrd="0" destOrd="0" presId="urn:microsoft.com/office/officeart/2005/8/layout/radial5"/>
    <dgm:cxn modelId="{7D405530-43B9-4D31-AD7B-63BAE516AB97}" type="presParOf" srcId="{19D402C0-6741-4C46-836C-48997C02A9B9}" destId="{0F93179A-F4AC-4D01-A728-C66049E74C15}" srcOrd="0" destOrd="0" presId="urn:microsoft.com/office/officeart/2005/8/layout/radial5"/>
    <dgm:cxn modelId="{6E3453B5-928A-4D91-AE3A-0A9B7044A8F8}" type="presParOf" srcId="{19D402C0-6741-4C46-836C-48997C02A9B9}" destId="{A581B0CC-E618-4921-9427-7DDE78A8BF4D}" srcOrd="1" destOrd="0" presId="urn:microsoft.com/office/officeart/2005/8/layout/radial5"/>
    <dgm:cxn modelId="{1CE144B3-02B3-4BCD-AD48-73183A739A72}" type="presParOf" srcId="{A581B0CC-E618-4921-9427-7DDE78A8BF4D}" destId="{E817580F-B4AC-4F63-BDF5-B36D68A6BB62}" srcOrd="0" destOrd="0" presId="urn:microsoft.com/office/officeart/2005/8/layout/radial5"/>
    <dgm:cxn modelId="{CFAB8D86-8E3C-4D07-ADB7-256D59EADCD6}" type="presParOf" srcId="{19D402C0-6741-4C46-836C-48997C02A9B9}" destId="{7B9F6762-AB32-4309-B3A0-F0089638418A}" srcOrd="2" destOrd="0" presId="urn:microsoft.com/office/officeart/2005/8/layout/radial5"/>
    <dgm:cxn modelId="{FE4B378A-CA8C-4BEF-BD24-2BDD5AF3C2E4}" type="presParOf" srcId="{19D402C0-6741-4C46-836C-48997C02A9B9}" destId="{A2BED132-A731-4D3A-BB46-65CC0904267F}" srcOrd="3" destOrd="0" presId="urn:microsoft.com/office/officeart/2005/8/layout/radial5"/>
    <dgm:cxn modelId="{0809F689-13A2-49E7-A501-71236DE17AB2}" type="presParOf" srcId="{A2BED132-A731-4D3A-BB46-65CC0904267F}" destId="{37DC43AA-BDE9-4C7F-9BBF-EDEEFB182DA9}" srcOrd="0" destOrd="0" presId="urn:microsoft.com/office/officeart/2005/8/layout/radial5"/>
    <dgm:cxn modelId="{9F4B6179-A809-4B07-8F65-4759690493C9}" type="presParOf" srcId="{19D402C0-6741-4C46-836C-48997C02A9B9}" destId="{E4C96382-4527-432B-875B-B83DEC078003}" srcOrd="4" destOrd="0" presId="urn:microsoft.com/office/officeart/2005/8/layout/radial5"/>
    <dgm:cxn modelId="{BDB5D16E-DA63-47D8-AC40-38CE104CD335}" type="presParOf" srcId="{19D402C0-6741-4C46-836C-48997C02A9B9}" destId="{543048EF-F968-45FE-835A-4134D881504E}" srcOrd="5" destOrd="0" presId="urn:microsoft.com/office/officeart/2005/8/layout/radial5"/>
    <dgm:cxn modelId="{48D16ADE-059E-4470-B6AC-E2C8A74CA8B1}" type="presParOf" srcId="{543048EF-F968-45FE-835A-4134D881504E}" destId="{2D55A6F8-4267-4FE0-BF39-1EFC209CF691}" srcOrd="0" destOrd="0" presId="urn:microsoft.com/office/officeart/2005/8/layout/radial5"/>
    <dgm:cxn modelId="{36B0D26D-35D1-4ADC-A583-D9A73549AF55}" type="presParOf" srcId="{19D402C0-6741-4C46-836C-48997C02A9B9}" destId="{DB1489EA-B521-457F-93FB-FA8FE87C74BC}" srcOrd="6" destOrd="0" presId="urn:microsoft.com/office/officeart/2005/8/layout/radial5"/>
    <dgm:cxn modelId="{4AC16DA4-252A-4D5A-A674-A37286184C9F}" type="presParOf" srcId="{19D402C0-6741-4C46-836C-48997C02A9B9}" destId="{4240CFD3-3EE7-4CFE-A84C-D7BFC61192B1}" srcOrd="7" destOrd="0" presId="urn:microsoft.com/office/officeart/2005/8/layout/radial5"/>
    <dgm:cxn modelId="{739CC038-5921-43F8-8DFD-8673DD68B614}" type="presParOf" srcId="{4240CFD3-3EE7-4CFE-A84C-D7BFC61192B1}" destId="{89F59824-315F-44BB-962F-7607E0372B6E}" srcOrd="0" destOrd="0" presId="urn:microsoft.com/office/officeart/2005/8/layout/radial5"/>
    <dgm:cxn modelId="{7B5D0D18-2715-4B9C-9CB8-BF85DC2C42D3}" type="presParOf" srcId="{19D402C0-6741-4C46-836C-48997C02A9B9}" destId="{0A8B24EB-EE20-40C8-971B-0F8EC05D33C2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E84FD-03B3-4751-84E0-EE55A2D9CA26}">
      <dsp:nvSpPr>
        <dsp:cNvPr id="0" name=""/>
        <dsp:cNvSpPr/>
      </dsp:nvSpPr>
      <dsp:spPr>
        <a:xfrm>
          <a:off x="2976" y="975625"/>
          <a:ext cx="1522511" cy="1002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76200" rIns="213360" bIns="76200" numCol="1" spcCol="1270" anchor="ctr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kern="1200" dirty="0" smtClean="0"/>
            <a:t>Niži razredi</a:t>
          </a:r>
          <a:endParaRPr lang="hr-HR" sz="3000" kern="1200" dirty="0"/>
        </a:p>
      </dsp:txBody>
      <dsp:txXfrm>
        <a:off x="2976" y="975625"/>
        <a:ext cx="1522511" cy="1002375"/>
      </dsp:txXfrm>
    </dsp:sp>
    <dsp:sp modelId="{D25FB94A-1321-47F7-A800-A7F5838E5467}">
      <dsp:nvSpPr>
        <dsp:cNvPr id="0" name=""/>
        <dsp:cNvSpPr/>
      </dsp:nvSpPr>
      <dsp:spPr>
        <a:xfrm>
          <a:off x="1525488" y="975625"/>
          <a:ext cx="304502" cy="10023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D507DE-D078-4C82-921D-C97C73162C58}">
      <dsp:nvSpPr>
        <dsp:cNvPr id="0" name=""/>
        <dsp:cNvSpPr/>
      </dsp:nvSpPr>
      <dsp:spPr>
        <a:xfrm>
          <a:off x="1951791" y="975625"/>
          <a:ext cx="4141231" cy="10023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000" kern="1200" dirty="0" smtClean="0">
              <a:solidFill>
                <a:schemeClr val="tx1"/>
              </a:solidFill>
            </a:rPr>
            <a:t>INTEGRACIJSKI MODEL</a:t>
          </a:r>
          <a:endParaRPr lang="hr-HR" sz="3000" kern="1200" dirty="0">
            <a:solidFill>
              <a:schemeClr val="tx1"/>
            </a:solidFill>
          </a:endParaRPr>
        </a:p>
      </dsp:txBody>
      <dsp:txXfrm>
        <a:off x="1951791" y="975625"/>
        <a:ext cx="4141231" cy="1002375"/>
      </dsp:txXfrm>
    </dsp:sp>
    <dsp:sp modelId="{B8BBA479-BD6C-443A-8F74-783DF64F37B9}">
      <dsp:nvSpPr>
        <dsp:cNvPr id="0" name=""/>
        <dsp:cNvSpPr/>
      </dsp:nvSpPr>
      <dsp:spPr>
        <a:xfrm>
          <a:off x="2976" y="2086000"/>
          <a:ext cx="1522511" cy="1002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76200" rIns="213360" bIns="76200" numCol="1" spcCol="1270" anchor="ctr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kern="1200" dirty="0" smtClean="0"/>
            <a:t>Viši razredi</a:t>
          </a:r>
          <a:endParaRPr lang="hr-HR" sz="3000" kern="1200" dirty="0"/>
        </a:p>
      </dsp:txBody>
      <dsp:txXfrm>
        <a:off x="2976" y="2086000"/>
        <a:ext cx="1522511" cy="1002375"/>
      </dsp:txXfrm>
    </dsp:sp>
    <dsp:sp modelId="{21CAD136-7C30-484E-8AE0-9386DC14486F}">
      <dsp:nvSpPr>
        <dsp:cNvPr id="0" name=""/>
        <dsp:cNvSpPr/>
      </dsp:nvSpPr>
      <dsp:spPr>
        <a:xfrm>
          <a:off x="1525488" y="2086000"/>
          <a:ext cx="304502" cy="10023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84D94D-0F26-44CA-AE70-7BCAA1E6D422}">
      <dsp:nvSpPr>
        <dsp:cNvPr id="0" name=""/>
        <dsp:cNvSpPr/>
      </dsp:nvSpPr>
      <dsp:spPr>
        <a:xfrm>
          <a:off x="1951791" y="2086000"/>
          <a:ext cx="4141231" cy="10023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3000" kern="1200" dirty="0" smtClean="0">
              <a:solidFill>
                <a:schemeClr val="tx1"/>
              </a:solidFill>
            </a:rPr>
            <a:t>OTVORENI MODEL</a:t>
          </a:r>
          <a:endParaRPr lang="hr-HR" sz="3000" kern="1200" dirty="0">
            <a:solidFill>
              <a:schemeClr val="tx1"/>
            </a:solidFill>
          </a:endParaRPr>
        </a:p>
      </dsp:txBody>
      <dsp:txXfrm>
        <a:off x="1951791" y="2086000"/>
        <a:ext cx="4141231" cy="10023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61AC9E-42DC-41A0-AFC0-D8D470965A51}">
      <dsp:nvSpPr>
        <dsp:cNvPr id="0" name=""/>
        <dsp:cNvSpPr/>
      </dsp:nvSpPr>
      <dsp:spPr>
        <a:xfrm>
          <a:off x="0" y="426558"/>
          <a:ext cx="6096000" cy="1549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900" kern="1200" dirty="0" smtClean="0">
              <a:solidFill>
                <a:schemeClr val="tx1"/>
              </a:solidFill>
            </a:rPr>
            <a:t>1.-4.razred osnovne škole</a:t>
          </a:r>
          <a:endParaRPr lang="hr-HR" sz="3900" kern="1200" dirty="0">
            <a:solidFill>
              <a:schemeClr val="tx1"/>
            </a:solidFill>
          </a:endParaRPr>
        </a:p>
      </dsp:txBody>
      <dsp:txXfrm>
        <a:off x="75630" y="502188"/>
        <a:ext cx="5944740" cy="1398021"/>
      </dsp:txXfrm>
    </dsp:sp>
    <dsp:sp modelId="{6AFFC1F5-67BB-40B7-ACF2-AEE0C099C492}">
      <dsp:nvSpPr>
        <dsp:cNvPr id="0" name=""/>
        <dsp:cNvSpPr/>
      </dsp:nvSpPr>
      <dsp:spPr>
        <a:xfrm>
          <a:off x="0" y="2088159"/>
          <a:ext cx="6096000" cy="15492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900" kern="1200" dirty="0" smtClean="0">
              <a:solidFill>
                <a:schemeClr val="tx1"/>
              </a:solidFill>
            </a:rPr>
            <a:t>Uglavnom rade po INTEGRACIJSKOM MODELU</a:t>
          </a:r>
          <a:endParaRPr lang="hr-HR" sz="3900" kern="1200" dirty="0">
            <a:solidFill>
              <a:schemeClr val="tx1"/>
            </a:solidFill>
          </a:endParaRPr>
        </a:p>
      </dsp:txBody>
      <dsp:txXfrm>
        <a:off x="75630" y="2163789"/>
        <a:ext cx="5944740" cy="13980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4BF86-FFBC-48FD-AF81-328138AA5138}">
      <dsp:nvSpPr>
        <dsp:cNvPr id="0" name=""/>
        <dsp:cNvSpPr/>
      </dsp:nvSpPr>
      <dsp:spPr>
        <a:xfrm>
          <a:off x="2438399" y="0"/>
          <a:ext cx="3657600" cy="406400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4005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F4ADE55-CADB-47C3-BDDD-7CE0F91BFABD}">
      <dsp:nvSpPr>
        <dsp:cNvPr id="0" name=""/>
        <dsp:cNvSpPr/>
      </dsp:nvSpPr>
      <dsp:spPr>
        <a:xfrm>
          <a:off x="0" y="0"/>
          <a:ext cx="2438400" cy="4064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100" kern="1200" dirty="0" smtClean="0"/>
            <a:t>Otvoreni model</a:t>
          </a:r>
          <a:endParaRPr lang="hr-HR" sz="4100" kern="1200" dirty="0"/>
        </a:p>
      </dsp:txBody>
      <dsp:txXfrm>
        <a:off x="119033" y="119033"/>
        <a:ext cx="2200334" cy="38259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DF020-BBF0-4094-9843-A86CD7F1123D}">
      <dsp:nvSpPr>
        <dsp:cNvPr id="0" name=""/>
        <dsp:cNvSpPr/>
      </dsp:nvSpPr>
      <dsp:spPr>
        <a:xfrm rot="5400000">
          <a:off x="1238075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03BACE-3F6B-4FAA-A262-4A6EC6FE5AD3}">
      <dsp:nvSpPr>
        <dsp:cNvPr id="0" name=""/>
        <dsp:cNvSpPr/>
      </dsp:nvSpPr>
      <dsp:spPr>
        <a:xfrm>
          <a:off x="1605575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err="1" smtClean="0">
              <a:solidFill>
                <a:schemeClr val="tx1"/>
              </a:solidFill>
            </a:rPr>
            <a:t>singing</a:t>
          </a:r>
          <a:endParaRPr lang="hr-HR" sz="2200" kern="1200" dirty="0">
            <a:solidFill>
              <a:schemeClr val="tx1"/>
            </a:solidFill>
          </a:endParaRPr>
        </a:p>
      </dsp:txBody>
      <dsp:txXfrm>
        <a:off x="1643425" y="39298"/>
        <a:ext cx="2078140" cy="1216604"/>
      </dsp:txXfrm>
    </dsp:sp>
    <dsp:sp modelId="{3F8E5021-FFE6-4084-8AC5-0AF4EDF65644}">
      <dsp:nvSpPr>
        <dsp:cNvPr id="0" name=""/>
        <dsp:cNvSpPr/>
      </dsp:nvSpPr>
      <dsp:spPr>
        <a:xfrm rot="5400000">
          <a:off x="1238075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92A10-A5AC-451D-A50F-83C2400E3CC5}">
      <dsp:nvSpPr>
        <dsp:cNvPr id="0" name=""/>
        <dsp:cNvSpPr/>
      </dsp:nvSpPr>
      <dsp:spPr>
        <a:xfrm>
          <a:off x="1605575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err="1" smtClean="0">
              <a:solidFill>
                <a:schemeClr val="tx1"/>
              </a:solidFill>
            </a:rPr>
            <a:t>listening</a:t>
          </a:r>
          <a:r>
            <a:rPr lang="hr-HR" sz="2200" kern="1200" dirty="0" smtClean="0">
              <a:solidFill>
                <a:schemeClr val="tx1"/>
              </a:solidFill>
            </a:rPr>
            <a:t> to </a:t>
          </a:r>
          <a:r>
            <a:rPr lang="hr-HR" sz="2200" kern="1200" dirty="0" err="1" smtClean="0">
              <a:solidFill>
                <a:schemeClr val="tx1"/>
              </a:solidFill>
            </a:rPr>
            <a:t>music</a:t>
          </a:r>
          <a:endParaRPr lang="hr-HR" sz="2200" kern="1200" dirty="0" smtClean="0">
            <a:solidFill>
              <a:schemeClr val="tx1"/>
            </a:solidFill>
          </a:endParaRP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err="1" smtClean="0">
              <a:solidFill>
                <a:schemeClr val="tx1"/>
              </a:solidFill>
            </a:rPr>
            <a:t>and</a:t>
          </a:r>
          <a:endParaRPr lang="hr-HR" sz="2200" kern="1200" dirty="0" smtClean="0">
            <a:solidFill>
              <a:schemeClr val="tx1"/>
            </a:solidFill>
          </a:endParaRPr>
        </a:p>
      </dsp:txBody>
      <dsp:txXfrm>
        <a:off x="1643425" y="1654679"/>
        <a:ext cx="2078140" cy="1216604"/>
      </dsp:txXfrm>
    </dsp:sp>
    <dsp:sp modelId="{D2137F35-92E3-4F8D-8E53-A27FA4E07B8C}">
      <dsp:nvSpPr>
        <dsp:cNvPr id="0" name=""/>
        <dsp:cNvSpPr/>
      </dsp:nvSpPr>
      <dsp:spPr>
        <a:xfrm>
          <a:off x="2045765" y="3452304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0DCE8-2A13-4DEE-92FD-2DE31C9AAFDC}">
      <dsp:nvSpPr>
        <dsp:cNvPr id="0" name=""/>
        <dsp:cNvSpPr/>
      </dsp:nvSpPr>
      <dsp:spPr>
        <a:xfrm>
          <a:off x="1605575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err="1" smtClean="0">
              <a:solidFill>
                <a:schemeClr val="tx1"/>
              </a:solidFill>
            </a:rPr>
            <a:t>exploring</a:t>
          </a:r>
          <a:r>
            <a:rPr lang="hr-HR" sz="2200" kern="1200" dirty="0" smtClean="0">
              <a:solidFill>
                <a:schemeClr val="tx1"/>
              </a:solidFill>
            </a:rPr>
            <a:t> </a:t>
          </a:r>
          <a:r>
            <a:rPr lang="hr-HR" sz="2200" kern="1200" dirty="0" err="1" smtClean="0">
              <a:solidFill>
                <a:schemeClr val="tx1"/>
              </a:solidFill>
            </a:rPr>
            <a:t>music</a:t>
          </a:r>
          <a:endParaRPr lang="hr-HR" sz="2200" kern="1200" dirty="0" smtClean="0">
            <a:solidFill>
              <a:schemeClr val="tx1"/>
            </a:solidFill>
          </a:endParaRPr>
        </a:p>
      </dsp:txBody>
      <dsp:txXfrm>
        <a:off x="1643425" y="3270059"/>
        <a:ext cx="2078140" cy="1216604"/>
      </dsp:txXfrm>
    </dsp:sp>
    <dsp:sp modelId="{66B481A2-A61C-43B7-953E-8A5402265133}">
      <dsp:nvSpPr>
        <dsp:cNvPr id="0" name=""/>
        <dsp:cNvSpPr/>
      </dsp:nvSpPr>
      <dsp:spPr>
        <a:xfrm rot="16200000">
          <a:off x="4102683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6FD83B-93DB-4513-889F-0822FB73CFF7}">
      <dsp:nvSpPr>
        <dsp:cNvPr id="0" name=""/>
        <dsp:cNvSpPr/>
      </dsp:nvSpPr>
      <dsp:spPr>
        <a:xfrm>
          <a:off x="4470183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err="1" smtClean="0">
              <a:solidFill>
                <a:schemeClr val="tx1"/>
              </a:solidFill>
            </a:rPr>
            <a:t>music</a:t>
          </a:r>
          <a:r>
            <a:rPr lang="hr-HR" sz="2200" kern="1200" dirty="0" smtClean="0">
              <a:solidFill>
                <a:schemeClr val="tx1"/>
              </a:solidFill>
            </a:rPr>
            <a:t> </a:t>
          </a:r>
          <a:r>
            <a:rPr lang="hr-HR" sz="2200" kern="1200" dirty="0" err="1" smtClean="0">
              <a:solidFill>
                <a:schemeClr val="tx1"/>
              </a:solidFill>
            </a:rPr>
            <a:t>games</a:t>
          </a:r>
          <a:endParaRPr lang="hr-HR" sz="2200" kern="1200" dirty="0">
            <a:solidFill>
              <a:schemeClr val="tx1"/>
            </a:solidFill>
          </a:endParaRPr>
        </a:p>
      </dsp:txBody>
      <dsp:txXfrm>
        <a:off x="4508033" y="3270059"/>
        <a:ext cx="2078140" cy="1216604"/>
      </dsp:txXfrm>
    </dsp:sp>
    <dsp:sp modelId="{B29A07D1-08FB-494B-A986-E6BD8CF4A34E}">
      <dsp:nvSpPr>
        <dsp:cNvPr id="0" name=""/>
        <dsp:cNvSpPr/>
      </dsp:nvSpPr>
      <dsp:spPr>
        <a:xfrm rot="16200000">
          <a:off x="4102683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E66C0-4793-43B1-A948-73EDC2D81CF4}">
      <dsp:nvSpPr>
        <dsp:cNvPr id="0" name=""/>
        <dsp:cNvSpPr/>
      </dsp:nvSpPr>
      <dsp:spPr>
        <a:xfrm>
          <a:off x="4470183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err="1" smtClean="0">
              <a:solidFill>
                <a:schemeClr val="tx1"/>
              </a:solidFill>
            </a:rPr>
            <a:t>music</a:t>
          </a:r>
          <a:r>
            <a:rPr lang="hr-HR" sz="2200" kern="1200" dirty="0" smtClean="0">
              <a:solidFill>
                <a:schemeClr val="tx1"/>
              </a:solidFill>
            </a:rPr>
            <a:t> </a:t>
          </a:r>
          <a:r>
            <a:rPr lang="hr-HR" sz="2200" kern="1200" dirty="0" err="1" smtClean="0">
              <a:solidFill>
                <a:schemeClr val="tx1"/>
              </a:solidFill>
            </a:rPr>
            <a:t>literacy</a:t>
          </a:r>
          <a:endParaRPr lang="hr-HR" sz="2200" kern="1200" dirty="0">
            <a:solidFill>
              <a:schemeClr val="tx1"/>
            </a:solidFill>
          </a:endParaRPr>
        </a:p>
      </dsp:txBody>
      <dsp:txXfrm>
        <a:off x="4508033" y="1654679"/>
        <a:ext cx="2078140" cy="1216604"/>
      </dsp:txXfrm>
    </dsp:sp>
    <dsp:sp modelId="{122210DC-59EE-4DF8-A977-2B8B793897B6}">
      <dsp:nvSpPr>
        <dsp:cNvPr id="0" name=""/>
        <dsp:cNvSpPr/>
      </dsp:nvSpPr>
      <dsp:spPr>
        <a:xfrm>
          <a:off x="4470183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kern="1200" dirty="0" err="1" smtClean="0">
              <a:solidFill>
                <a:schemeClr val="tx1"/>
              </a:solidFill>
            </a:rPr>
            <a:t>music</a:t>
          </a:r>
          <a:r>
            <a:rPr lang="hr-HR" sz="2200" kern="1200" dirty="0" smtClean="0">
              <a:solidFill>
                <a:schemeClr val="tx1"/>
              </a:solidFill>
            </a:rPr>
            <a:t> </a:t>
          </a:r>
          <a:r>
            <a:rPr lang="hr-HR" sz="2200" kern="1200" dirty="0" err="1" smtClean="0">
              <a:solidFill>
                <a:schemeClr val="tx1"/>
              </a:solidFill>
            </a:rPr>
            <a:t>performance</a:t>
          </a:r>
          <a:endParaRPr lang="hr-HR" sz="2200" kern="1200" dirty="0" smtClean="0">
            <a:solidFill>
              <a:schemeClr val="tx1"/>
            </a:solidFill>
          </a:endParaRPr>
        </a:p>
      </dsp:txBody>
      <dsp:txXfrm>
        <a:off x="4508033" y="39298"/>
        <a:ext cx="2078140" cy="12166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DA441A-67E8-4D3B-A4CB-71F15EE7CA9A}">
      <dsp:nvSpPr>
        <dsp:cNvPr id="0" name=""/>
        <dsp:cNvSpPr/>
      </dsp:nvSpPr>
      <dsp:spPr>
        <a:xfrm rot="5408546">
          <a:off x="-277384" y="1077730"/>
          <a:ext cx="1233219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17BD48-0E85-412B-A61E-62A06A897AAE}">
      <dsp:nvSpPr>
        <dsp:cNvPr id="0" name=""/>
        <dsp:cNvSpPr/>
      </dsp:nvSpPr>
      <dsp:spPr>
        <a:xfrm>
          <a:off x="3065" y="284906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err="1" smtClean="0">
              <a:solidFill>
                <a:schemeClr val="tx1"/>
              </a:solidFill>
            </a:rPr>
            <a:t>singing</a:t>
          </a:r>
          <a:endParaRPr lang="hr-HR" sz="1600" kern="1200" dirty="0">
            <a:solidFill>
              <a:schemeClr val="tx1"/>
            </a:solidFill>
          </a:endParaRPr>
        </a:p>
      </dsp:txBody>
      <dsp:txXfrm>
        <a:off x="32305" y="314146"/>
        <a:ext cx="1605418" cy="939859"/>
      </dsp:txXfrm>
    </dsp:sp>
    <dsp:sp modelId="{5D7B4C84-19AE-4FD7-8554-94E6B6354FAD}">
      <dsp:nvSpPr>
        <dsp:cNvPr id="0" name=""/>
        <dsp:cNvSpPr/>
      </dsp:nvSpPr>
      <dsp:spPr>
        <a:xfrm rot="5391521">
          <a:off x="-282265" y="2325654"/>
          <a:ext cx="1242983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C2FD29-5098-4265-803E-AC6C4A45CD1C}">
      <dsp:nvSpPr>
        <dsp:cNvPr id="0" name=""/>
        <dsp:cNvSpPr/>
      </dsp:nvSpPr>
      <dsp:spPr>
        <a:xfrm>
          <a:off x="0" y="1527948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err="1" smtClean="0">
              <a:solidFill>
                <a:schemeClr val="tx1"/>
              </a:solidFill>
            </a:rPr>
            <a:t>listening</a:t>
          </a:r>
          <a:r>
            <a:rPr lang="hr-HR" sz="1600" kern="1200" dirty="0" smtClean="0">
              <a:solidFill>
                <a:schemeClr val="tx1"/>
              </a:solidFill>
            </a:rPr>
            <a:t> to </a:t>
          </a:r>
          <a:r>
            <a:rPr lang="hr-HR" sz="1600" kern="1200" dirty="0" err="1" smtClean="0">
              <a:solidFill>
                <a:schemeClr val="tx1"/>
              </a:solidFill>
            </a:rPr>
            <a:t>music</a:t>
          </a:r>
          <a:r>
            <a:rPr lang="hr-HR" sz="1600" kern="1200" dirty="0" smtClean="0">
              <a:solidFill>
                <a:schemeClr val="tx1"/>
              </a:solidFill>
            </a:rPr>
            <a:t> </a:t>
          </a:r>
          <a:r>
            <a:rPr lang="hr-HR" sz="1600" kern="1200" dirty="0" err="1" smtClean="0">
              <a:solidFill>
                <a:schemeClr val="tx1"/>
              </a:solidFill>
            </a:rPr>
            <a:t>and</a:t>
          </a:r>
          <a:r>
            <a:rPr lang="hr-HR" sz="1600" kern="1200" dirty="0" smtClean="0">
              <a:solidFill>
                <a:schemeClr val="tx1"/>
              </a:solidFill>
            </a:rPr>
            <a:t> </a:t>
          </a:r>
          <a:endParaRPr lang="hr-HR" sz="1600" kern="1200" dirty="0">
            <a:solidFill>
              <a:schemeClr val="tx1"/>
            </a:solidFill>
          </a:endParaRPr>
        </a:p>
      </dsp:txBody>
      <dsp:txXfrm>
        <a:off x="29240" y="1557188"/>
        <a:ext cx="1605418" cy="939859"/>
      </dsp:txXfrm>
    </dsp:sp>
    <dsp:sp modelId="{E2062F83-88BD-431C-9A5C-DB96AF1D5BD9}">
      <dsp:nvSpPr>
        <dsp:cNvPr id="0" name=""/>
        <dsp:cNvSpPr/>
      </dsp:nvSpPr>
      <dsp:spPr>
        <a:xfrm>
          <a:off x="345671" y="2952057"/>
          <a:ext cx="2203158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A8CF10-941C-4078-8367-04733443FEF9}">
      <dsp:nvSpPr>
        <dsp:cNvPr id="0" name=""/>
        <dsp:cNvSpPr/>
      </dsp:nvSpPr>
      <dsp:spPr>
        <a:xfrm>
          <a:off x="3065" y="2780754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err="1" smtClean="0">
              <a:solidFill>
                <a:schemeClr val="tx1"/>
              </a:solidFill>
            </a:rPr>
            <a:t>exploring</a:t>
          </a:r>
          <a:r>
            <a:rPr lang="hr-HR" sz="1600" kern="1200" dirty="0" smtClean="0">
              <a:solidFill>
                <a:schemeClr val="tx1"/>
              </a:solidFill>
            </a:rPr>
            <a:t> </a:t>
          </a:r>
          <a:r>
            <a:rPr lang="hr-HR" sz="1600" kern="1200" dirty="0" err="1" smtClean="0">
              <a:solidFill>
                <a:schemeClr val="tx1"/>
              </a:solidFill>
            </a:rPr>
            <a:t>music</a:t>
          </a:r>
          <a:endParaRPr lang="hr-HR" sz="1600" kern="1200" dirty="0">
            <a:solidFill>
              <a:schemeClr val="tx1"/>
            </a:solidFill>
          </a:endParaRPr>
        </a:p>
      </dsp:txBody>
      <dsp:txXfrm>
        <a:off x="32305" y="2809994"/>
        <a:ext cx="1605418" cy="939859"/>
      </dsp:txXfrm>
    </dsp:sp>
    <dsp:sp modelId="{6BC26D06-C238-47EA-B082-1F811F873712}">
      <dsp:nvSpPr>
        <dsp:cNvPr id="0" name=""/>
        <dsp:cNvSpPr/>
      </dsp:nvSpPr>
      <dsp:spPr>
        <a:xfrm rot="16200000">
          <a:off x="1934694" y="2328095"/>
          <a:ext cx="1238097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99FAF0-48AC-4482-B251-8FCE33ABA72A}">
      <dsp:nvSpPr>
        <dsp:cNvPr id="0" name=""/>
        <dsp:cNvSpPr/>
      </dsp:nvSpPr>
      <dsp:spPr>
        <a:xfrm>
          <a:off x="2216050" y="2780754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err="1" smtClean="0">
              <a:solidFill>
                <a:schemeClr val="tx1"/>
              </a:solidFill>
            </a:rPr>
            <a:t>music</a:t>
          </a:r>
          <a:r>
            <a:rPr lang="hr-HR" sz="1600" kern="1200" baseline="0" dirty="0" smtClean="0">
              <a:solidFill>
                <a:schemeClr val="tx1"/>
              </a:solidFill>
            </a:rPr>
            <a:t> </a:t>
          </a:r>
          <a:r>
            <a:rPr lang="hr-HR" sz="1600" kern="1200" baseline="0" dirty="0" err="1" smtClean="0">
              <a:solidFill>
                <a:schemeClr val="tx1"/>
              </a:solidFill>
            </a:rPr>
            <a:t>games</a:t>
          </a:r>
          <a:r>
            <a:rPr lang="hr-HR" sz="1600" kern="1200" baseline="0" dirty="0" smtClean="0">
              <a:solidFill>
                <a:schemeClr val="tx1"/>
              </a:solidFill>
            </a:rPr>
            <a:t> </a:t>
          </a:r>
          <a:r>
            <a:rPr lang="hr-HR" sz="1600" kern="1200" baseline="0" dirty="0" err="1" smtClean="0">
              <a:solidFill>
                <a:schemeClr val="tx1"/>
              </a:solidFill>
            </a:rPr>
            <a:t>has</a:t>
          </a:r>
          <a:r>
            <a:rPr lang="hr-HR" sz="1600" kern="1200" baseline="0" dirty="0" smtClean="0">
              <a:solidFill>
                <a:schemeClr val="tx1"/>
              </a:solidFill>
            </a:rPr>
            <a:t> </a:t>
          </a:r>
          <a:r>
            <a:rPr lang="hr-HR" sz="1600" kern="1200" baseline="0" dirty="0" err="1" smtClean="0">
              <a:solidFill>
                <a:schemeClr val="tx1"/>
              </a:solidFill>
            </a:rPr>
            <a:t>been</a:t>
          </a:r>
          <a:r>
            <a:rPr lang="hr-HR" sz="1600" kern="1200" baseline="0" dirty="0" smtClean="0">
              <a:solidFill>
                <a:schemeClr val="tx1"/>
              </a:solidFill>
            </a:rPr>
            <a:t> </a:t>
          </a:r>
          <a:r>
            <a:rPr lang="hr-HR" sz="1600" kern="1200" baseline="0" dirty="0" err="1" smtClean="0">
              <a:solidFill>
                <a:schemeClr val="tx1"/>
              </a:solidFill>
            </a:rPr>
            <a:t>replaced</a:t>
          </a:r>
          <a:r>
            <a:rPr lang="hr-HR" sz="1600" kern="1200" baseline="0" dirty="0" smtClean="0">
              <a:solidFill>
                <a:schemeClr val="tx1"/>
              </a:solidFill>
            </a:rPr>
            <a:t> </a:t>
          </a:r>
          <a:r>
            <a:rPr lang="hr-HR" sz="1600" kern="1200" baseline="0" dirty="0" err="1" smtClean="0">
              <a:solidFill>
                <a:schemeClr val="tx1"/>
              </a:solidFill>
            </a:rPr>
            <a:t>by</a:t>
          </a:r>
          <a:r>
            <a:rPr lang="hr-HR" sz="1600" kern="1200" baseline="0" dirty="0" smtClean="0">
              <a:solidFill>
                <a:schemeClr val="tx1"/>
              </a:solidFill>
            </a:rPr>
            <a:t> </a:t>
          </a:r>
          <a:r>
            <a:rPr lang="hr-HR" sz="1600" kern="1200" baseline="0" dirty="0" err="1" smtClean="0">
              <a:solidFill>
                <a:schemeClr val="tx1"/>
              </a:solidFill>
            </a:rPr>
            <a:t>the</a:t>
          </a:r>
          <a:r>
            <a:rPr lang="hr-HR" sz="1600" kern="1200" baseline="0" dirty="0" smtClean="0">
              <a:solidFill>
                <a:schemeClr val="tx1"/>
              </a:solidFill>
            </a:rPr>
            <a:t> </a:t>
          </a:r>
          <a:r>
            <a:rPr lang="hr-HR" sz="1600" kern="1200" baseline="0" dirty="0" err="1" smtClean="0">
              <a:solidFill>
                <a:schemeClr val="tx1"/>
              </a:solidFill>
            </a:rPr>
            <a:t>feeld</a:t>
          </a:r>
          <a:r>
            <a:rPr lang="hr-HR" sz="1600" kern="1200" baseline="0" dirty="0" smtClean="0">
              <a:solidFill>
                <a:schemeClr val="tx1"/>
              </a:solidFill>
            </a:rPr>
            <a:t> </a:t>
          </a:r>
          <a:r>
            <a:rPr lang="hr-HR" sz="1600" kern="1200" baseline="0" dirty="0" err="1" smtClean="0">
              <a:solidFill>
                <a:schemeClr val="tx1"/>
              </a:solidFill>
            </a:rPr>
            <a:t>of</a:t>
          </a:r>
          <a:r>
            <a:rPr lang="hr-HR" sz="1600" kern="1200" baseline="0" dirty="0" smtClean="0">
              <a:solidFill>
                <a:schemeClr val="tx1"/>
              </a:solidFill>
            </a:rPr>
            <a:t> </a:t>
          </a:r>
          <a:r>
            <a:rPr lang="hr-HR" sz="1600" kern="1200" baseline="0" dirty="0" err="1" smtClean="0">
              <a:solidFill>
                <a:schemeClr val="tx1"/>
              </a:solidFill>
            </a:rPr>
            <a:t>free</a:t>
          </a:r>
          <a:endParaRPr lang="hr-HR" sz="1600" kern="1200" dirty="0">
            <a:solidFill>
              <a:schemeClr val="tx1"/>
            </a:solidFill>
          </a:endParaRPr>
        </a:p>
      </dsp:txBody>
      <dsp:txXfrm>
        <a:off x="2245290" y="2809994"/>
        <a:ext cx="1605418" cy="939859"/>
      </dsp:txXfrm>
    </dsp:sp>
    <dsp:sp modelId="{474D38F4-66F3-481E-BB10-8FEC139E0A92}">
      <dsp:nvSpPr>
        <dsp:cNvPr id="0" name=""/>
        <dsp:cNvSpPr/>
      </dsp:nvSpPr>
      <dsp:spPr>
        <a:xfrm rot="16109378">
          <a:off x="1927858" y="1089620"/>
          <a:ext cx="1219622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EF5D70-7CE0-4DC9-8CC7-EDE581E10FEE}">
      <dsp:nvSpPr>
        <dsp:cNvPr id="0" name=""/>
        <dsp:cNvSpPr/>
      </dsp:nvSpPr>
      <dsp:spPr>
        <a:xfrm>
          <a:off x="2216050" y="1532830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err="1" smtClean="0">
              <a:solidFill>
                <a:schemeClr val="tx1"/>
              </a:solidFill>
            </a:rPr>
            <a:t>music</a:t>
          </a:r>
          <a:r>
            <a:rPr lang="hr-HR" sz="1600" kern="1200" dirty="0" smtClean="0">
              <a:solidFill>
                <a:schemeClr val="tx1"/>
              </a:solidFill>
            </a:rPr>
            <a:t> </a:t>
          </a:r>
          <a:r>
            <a:rPr lang="hr-HR" sz="1600" kern="1200" dirty="0" err="1" smtClean="0">
              <a:solidFill>
                <a:schemeClr val="tx1"/>
              </a:solidFill>
            </a:rPr>
            <a:t>literacy</a:t>
          </a:r>
          <a:endParaRPr lang="hr-HR" sz="1600" kern="1200" dirty="0">
            <a:solidFill>
              <a:schemeClr val="tx1"/>
            </a:solidFill>
          </a:endParaRPr>
        </a:p>
      </dsp:txBody>
      <dsp:txXfrm>
        <a:off x="2245290" y="1562070"/>
        <a:ext cx="1605418" cy="939859"/>
      </dsp:txXfrm>
    </dsp:sp>
    <dsp:sp modelId="{D7C86F3E-6A0A-4BA5-9F48-58ED1B564CF7}">
      <dsp:nvSpPr>
        <dsp:cNvPr id="0" name=""/>
        <dsp:cNvSpPr/>
      </dsp:nvSpPr>
      <dsp:spPr>
        <a:xfrm>
          <a:off x="2526510" y="475108"/>
          <a:ext cx="2222426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CF3A31-70D8-4A2B-BF8D-2022C76A63C6}">
      <dsp:nvSpPr>
        <dsp:cNvPr id="0" name=""/>
        <dsp:cNvSpPr/>
      </dsp:nvSpPr>
      <dsp:spPr>
        <a:xfrm>
          <a:off x="2183904" y="303805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err="1" smtClean="0">
              <a:solidFill>
                <a:schemeClr val="tx1"/>
              </a:solidFill>
            </a:rPr>
            <a:t>music</a:t>
          </a:r>
          <a:r>
            <a:rPr lang="hr-HR" sz="1600" kern="1200" dirty="0" smtClean="0">
              <a:solidFill>
                <a:schemeClr val="tx1"/>
              </a:solidFill>
            </a:rPr>
            <a:t> </a:t>
          </a:r>
          <a:r>
            <a:rPr lang="hr-HR" sz="1600" kern="1200" dirty="0" err="1" smtClean="0">
              <a:solidFill>
                <a:schemeClr val="tx1"/>
              </a:solidFill>
            </a:rPr>
            <a:t>performance</a:t>
          </a:r>
          <a:endParaRPr lang="hr-HR" sz="1600" kern="1200" dirty="0">
            <a:solidFill>
              <a:schemeClr val="tx1"/>
            </a:solidFill>
          </a:endParaRPr>
        </a:p>
      </dsp:txBody>
      <dsp:txXfrm>
        <a:off x="2213144" y="333045"/>
        <a:ext cx="1605418" cy="939859"/>
      </dsp:txXfrm>
    </dsp:sp>
    <dsp:sp modelId="{4A849440-8741-40ED-BD20-DD6EDB6D8FD2}">
      <dsp:nvSpPr>
        <dsp:cNvPr id="0" name=""/>
        <dsp:cNvSpPr/>
      </dsp:nvSpPr>
      <dsp:spPr>
        <a:xfrm rot="5805846">
          <a:off x="4070422" y="1087179"/>
          <a:ext cx="1222828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1A87A4-0A9D-4FF5-ABA0-2186B5C19572}">
      <dsp:nvSpPr>
        <dsp:cNvPr id="0" name=""/>
        <dsp:cNvSpPr/>
      </dsp:nvSpPr>
      <dsp:spPr>
        <a:xfrm>
          <a:off x="4416157" y="303805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err="1" smtClean="0">
              <a:solidFill>
                <a:schemeClr val="tx1"/>
              </a:solidFill>
            </a:rPr>
            <a:t>improvised</a:t>
          </a:r>
          <a:r>
            <a:rPr lang="hr-HR" sz="1600" kern="1200" dirty="0" smtClean="0">
              <a:solidFill>
                <a:schemeClr val="tx1"/>
              </a:solidFill>
            </a:rPr>
            <a:t> </a:t>
          </a:r>
          <a:r>
            <a:rPr lang="hr-HR" sz="1600" kern="1200" dirty="0" err="1" smtClean="0">
              <a:solidFill>
                <a:schemeClr val="tx1"/>
              </a:solidFill>
            </a:rPr>
            <a:t>rhythm</a:t>
          </a:r>
          <a:r>
            <a:rPr lang="hr-HR" sz="1600" kern="1200" dirty="0" smtClean="0">
              <a:solidFill>
                <a:schemeClr val="tx1"/>
              </a:solidFill>
            </a:rPr>
            <a:t> ,</a:t>
          </a:r>
          <a:endParaRPr lang="hr-HR" sz="1600" kern="1200" dirty="0">
            <a:solidFill>
              <a:schemeClr val="tx1"/>
            </a:solidFill>
          </a:endParaRPr>
        </a:p>
      </dsp:txBody>
      <dsp:txXfrm>
        <a:off x="4445397" y="333045"/>
        <a:ext cx="1605418" cy="939859"/>
      </dsp:txXfrm>
    </dsp:sp>
    <dsp:sp modelId="{AE338A2B-F952-4259-B24D-262306007AE8}">
      <dsp:nvSpPr>
        <dsp:cNvPr id="0" name=""/>
        <dsp:cNvSpPr/>
      </dsp:nvSpPr>
      <dsp:spPr>
        <a:xfrm rot="4983337">
          <a:off x="4057261" y="2328110"/>
          <a:ext cx="1257114" cy="14975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07FF67-A252-491A-BE29-1C5672AEC73C}">
      <dsp:nvSpPr>
        <dsp:cNvPr id="0" name=""/>
        <dsp:cNvSpPr/>
      </dsp:nvSpPr>
      <dsp:spPr>
        <a:xfrm>
          <a:off x="4272130" y="1527948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 smtClean="0">
              <a:solidFill>
                <a:schemeClr val="tx1"/>
              </a:solidFill>
            </a:rPr>
            <a:t>movements in connection </a:t>
          </a:r>
          <a:r>
            <a:rPr lang="hr-HR" sz="1600" i="1" kern="1200" dirty="0" err="1" smtClean="0">
              <a:solidFill>
                <a:schemeClr val="tx1"/>
              </a:solidFill>
            </a:rPr>
            <a:t>with</a:t>
          </a:r>
          <a:r>
            <a:rPr lang="hr-HR" sz="1600" i="1" kern="1200" dirty="0" smtClean="0">
              <a:solidFill>
                <a:schemeClr val="tx1"/>
              </a:solidFill>
            </a:rPr>
            <a:t> </a:t>
          </a:r>
          <a:r>
            <a:rPr lang="hr-HR" sz="1600" i="1" kern="1200" dirty="0" err="1" smtClean="0">
              <a:solidFill>
                <a:schemeClr val="tx1"/>
              </a:solidFill>
            </a:rPr>
            <a:t>music</a:t>
          </a:r>
          <a:r>
            <a:rPr lang="hr-HR" sz="1600" i="1" kern="1200" dirty="0" smtClean="0">
              <a:solidFill>
                <a:schemeClr val="tx1"/>
              </a:solidFill>
            </a:rPr>
            <a:t> ,</a:t>
          </a:r>
          <a:endParaRPr lang="hr-HR" sz="1600" kern="1200" dirty="0">
            <a:solidFill>
              <a:schemeClr val="tx1"/>
            </a:solidFill>
          </a:endParaRPr>
        </a:p>
      </dsp:txBody>
      <dsp:txXfrm>
        <a:off x="4301370" y="1557188"/>
        <a:ext cx="1605418" cy="939859"/>
      </dsp:txXfrm>
    </dsp:sp>
    <dsp:sp modelId="{3C85D203-2E9C-4714-AAF1-DA4913836850}">
      <dsp:nvSpPr>
        <dsp:cNvPr id="0" name=""/>
        <dsp:cNvSpPr/>
      </dsp:nvSpPr>
      <dsp:spPr>
        <a:xfrm rot="467021">
          <a:off x="4429035" y="2780754"/>
          <a:ext cx="1663898" cy="9983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i="1" kern="1200" dirty="0" smtClean="0">
              <a:solidFill>
                <a:schemeClr val="tx1"/>
              </a:solidFill>
            </a:rPr>
            <a:t>dance and playing instruments</a:t>
          </a:r>
          <a:endParaRPr lang="hr-HR" sz="1600" kern="1200" dirty="0">
            <a:solidFill>
              <a:schemeClr val="tx1"/>
            </a:solidFill>
          </a:endParaRPr>
        </a:p>
      </dsp:txBody>
      <dsp:txXfrm>
        <a:off x="4458275" y="2809994"/>
        <a:ext cx="1605418" cy="9398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61CDF-C19A-49B3-B61A-547E015D13B8}">
      <dsp:nvSpPr>
        <dsp:cNvPr id="0" name=""/>
        <dsp:cNvSpPr/>
      </dsp:nvSpPr>
      <dsp:spPr>
        <a:xfrm rot="5400000">
          <a:off x="1238075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E2BFB-8F5B-44D7-A1AA-E5BA2217F951}">
      <dsp:nvSpPr>
        <dsp:cNvPr id="0" name=""/>
        <dsp:cNvSpPr/>
      </dsp:nvSpPr>
      <dsp:spPr>
        <a:xfrm>
          <a:off x="1605575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err="1" smtClean="0">
              <a:solidFill>
                <a:schemeClr val="tx1"/>
              </a:solidFill>
            </a:rPr>
            <a:t>singing</a:t>
          </a:r>
          <a:endParaRPr lang="hr-HR" sz="2400" kern="1200" dirty="0">
            <a:solidFill>
              <a:schemeClr val="tx1"/>
            </a:solidFill>
          </a:endParaRPr>
        </a:p>
      </dsp:txBody>
      <dsp:txXfrm>
        <a:off x="1643425" y="39298"/>
        <a:ext cx="2078140" cy="1216604"/>
      </dsp:txXfrm>
    </dsp:sp>
    <dsp:sp modelId="{13049CBA-4564-4072-978B-BA9E0B26EBC4}">
      <dsp:nvSpPr>
        <dsp:cNvPr id="0" name=""/>
        <dsp:cNvSpPr/>
      </dsp:nvSpPr>
      <dsp:spPr>
        <a:xfrm rot="5400000">
          <a:off x="1238075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9EC35-3427-40B8-A959-F9BCE9A4D42B}">
      <dsp:nvSpPr>
        <dsp:cNvPr id="0" name=""/>
        <dsp:cNvSpPr/>
      </dsp:nvSpPr>
      <dsp:spPr>
        <a:xfrm>
          <a:off x="1605575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err="1" smtClean="0">
              <a:solidFill>
                <a:schemeClr val="tx1"/>
              </a:solidFill>
            </a:rPr>
            <a:t>listening</a:t>
          </a:r>
          <a:r>
            <a:rPr lang="hr-HR" sz="2400" kern="1200" dirty="0" smtClean="0">
              <a:solidFill>
                <a:schemeClr val="tx1"/>
              </a:solidFill>
            </a:rPr>
            <a:t> to </a:t>
          </a:r>
          <a:r>
            <a:rPr lang="hr-HR" sz="2400" kern="1200" dirty="0" err="1" smtClean="0">
              <a:solidFill>
                <a:schemeClr val="tx1"/>
              </a:solidFill>
            </a:rPr>
            <a:t>music</a:t>
          </a:r>
          <a:r>
            <a:rPr lang="hr-HR" sz="2400" kern="1200" dirty="0" smtClean="0">
              <a:solidFill>
                <a:schemeClr val="tx1"/>
              </a:solidFill>
            </a:rPr>
            <a:t> </a:t>
          </a:r>
          <a:r>
            <a:rPr lang="hr-HR" sz="2400" kern="1200" dirty="0" err="1" smtClean="0">
              <a:solidFill>
                <a:schemeClr val="tx1"/>
              </a:solidFill>
            </a:rPr>
            <a:t>and</a:t>
          </a:r>
          <a:endParaRPr lang="hr-HR" sz="2400" kern="1200" dirty="0">
            <a:solidFill>
              <a:schemeClr val="tx1"/>
            </a:solidFill>
          </a:endParaRPr>
        </a:p>
      </dsp:txBody>
      <dsp:txXfrm>
        <a:off x="1643425" y="1654679"/>
        <a:ext cx="2078140" cy="1216604"/>
      </dsp:txXfrm>
    </dsp:sp>
    <dsp:sp modelId="{AFDA470E-5330-4173-AC7A-089F9E18AA4F}">
      <dsp:nvSpPr>
        <dsp:cNvPr id="0" name=""/>
        <dsp:cNvSpPr/>
      </dsp:nvSpPr>
      <dsp:spPr>
        <a:xfrm>
          <a:off x="2045765" y="3452304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C8D513-9FB8-4751-A938-F5A16590C0C0}">
      <dsp:nvSpPr>
        <dsp:cNvPr id="0" name=""/>
        <dsp:cNvSpPr/>
      </dsp:nvSpPr>
      <dsp:spPr>
        <a:xfrm>
          <a:off x="1605575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err="1" smtClean="0">
              <a:solidFill>
                <a:schemeClr val="tx1"/>
              </a:solidFill>
            </a:rPr>
            <a:t>exploring</a:t>
          </a:r>
          <a:r>
            <a:rPr lang="hr-HR" sz="2400" kern="1200" dirty="0" smtClean="0">
              <a:solidFill>
                <a:schemeClr val="tx1"/>
              </a:solidFill>
            </a:rPr>
            <a:t> </a:t>
          </a:r>
          <a:r>
            <a:rPr lang="hr-HR" sz="2400" kern="1200" dirty="0" err="1" smtClean="0">
              <a:solidFill>
                <a:schemeClr val="tx1"/>
              </a:solidFill>
            </a:rPr>
            <a:t>music</a:t>
          </a:r>
          <a:endParaRPr lang="hr-HR" sz="2400" kern="1200" dirty="0">
            <a:solidFill>
              <a:schemeClr val="tx1"/>
            </a:solidFill>
          </a:endParaRPr>
        </a:p>
      </dsp:txBody>
      <dsp:txXfrm>
        <a:off x="1643425" y="3270059"/>
        <a:ext cx="2078140" cy="1216604"/>
      </dsp:txXfrm>
    </dsp:sp>
    <dsp:sp modelId="{0FF183AC-6354-4132-9F0B-22F676872DFF}">
      <dsp:nvSpPr>
        <dsp:cNvPr id="0" name=""/>
        <dsp:cNvSpPr/>
      </dsp:nvSpPr>
      <dsp:spPr>
        <a:xfrm rot="16200000">
          <a:off x="4102683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268F20-A040-4E95-B03E-A70E730CE2CE}">
      <dsp:nvSpPr>
        <dsp:cNvPr id="0" name=""/>
        <dsp:cNvSpPr/>
      </dsp:nvSpPr>
      <dsp:spPr>
        <a:xfrm>
          <a:off x="4470183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smtClean="0">
              <a:solidFill>
                <a:schemeClr val="tx1"/>
              </a:solidFill>
            </a:rPr>
            <a:t>computer (MIDI equipment).</a:t>
          </a:r>
          <a:endParaRPr lang="hr-HR" sz="2400" kern="1200" dirty="0">
            <a:solidFill>
              <a:schemeClr val="tx1"/>
            </a:solidFill>
          </a:endParaRPr>
        </a:p>
      </dsp:txBody>
      <dsp:txXfrm>
        <a:off x="4508033" y="3270059"/>
        <a:ext cx="2078140" cy="1216604"/>
      </dsp:txXfrm>
    </dsp:sp>
    <dsp:sp modelId="{3204C606-E578-4EAE-A9D0-0F8199ACBC47}">
      <dsp:nvSpPr>
        <dsp:cNvPr id="0" name=""/>
        <dsp:cNvSpPr/>
      </dsp:nvSpPr>
      <dsp:spPr>
        <a:xfrm rot="16200000">
          <a:off x="4102683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C1D1BF-5B4B-43C0-BA43-9BE6187A0D89}">
      <dsp:nvSpPr>
        <dsp:cNvPr id="0" name=""/>
        <dsp:cNvSpPr/>
      </dsp:nvSpPr>
      <dsp:spPr>
        <a:xfrm>
          <a:off x="4470183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smtClean="0">
              <a:solidFill>
                <a:schemeClr val="tx1"/>
              </a:solidFill>
            </a:rPr>
            <a:t>creativity and</a:t>
          </a:r>
          <a:endParaRPr lang="hr-HR" sz="2400" kern="1200" dirty="0">
            <a:solidFill>
              <a:schemeClr val="tx1"/>
            </a:solidFill>
          </a:endParaRPr>
        </a:p>
      </dsp:txBody>
      <dsp:txXfrm>
        <a:off x="4508033" y="1654679"/>
        <a:ext cx="2078140" cy="1216604"/>
      </dsp:txXfrm>
    </dsp:sp>
    <dsp:sp modelId="{9ACF72BE-C2C1-410B-99B2-AF52B2CD2ED9}">
      <dsp:nvSpPr>
        <dsp:cNvPr id="0" name=""/>
        <dsp:cNvSpPr/>
      </dsp:nvSpPr>
      <dsp:spPr>
        <a:xfrm>
          <a:off x="4470183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with optional </a:t>
          </a:r>
          <a:r>
            <a:rPr lang="en-US" sz="2400" i="1" kern="1200" dirty="0" smtClean="0">
              <a:solidFill>
                <a:schemeClr val="tx1"/>
              </a:solidFill>
            </a:rPr>
            <a:t>playing (the synthesizer)</a:t>
          </a:r>
          <a:r>
            <a:rPr lang="en-US" sz="2400" i="1" kern="1200" dirty="0" smtClean="0"/>
            <a:t>, </a:t>
          </a:r>
          <a:endParaRPr lang="hr-HR" sz="2400" kern="1200" dirty="0"/>
        </a:p>
      </dsp:txBody>
      <dsp:txXfrm>
        <a:off x="4508033" y="39298"/>
        <a:ext cx="2078140" cy="12166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93179A-F4AC-4D01-A728-C66049E74C15}">
      <dsp:nvSpPr>
        <dsp:cNvPr id="0" name=""/>
        <dsp:cNvSpPr/>
      </dsp:nvSpPr>
      <dsp:spPr>
        <a:xfrm>
          <a:off x="2513707" y="1497707"/>
          <a:ext cx="1068585" cy="106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>
              <a:solidFill>
                <a:schemeClr val="tx1"/>
              </a:solidFill>
            </a:rPr>
            <a:t>Učitelj sam bira</a:t>
          </a:r>
          <a:endParaRPr lang="hr-HR" sz="1700" kern="1200" dirty="0">
            <a:solidFill>
              <a:schemeClr val="tx1"/>
            </a:solidFill>
          </a:endParaRPr>
        </a:p>
      </dsp:txBody>
      <dsp:txXfrm>
        <a:off x="2670198" y="1654198"/>
        <a:ext cx="755603" cy="755603"/>
      </dsp:txXfrm>
    </dsp:sp>
    <dsp:sp modelId="{A581B0CC-E618-4921-9427-7DDE78A8BF4D}">
      <dsp:nvSpPr>
        <dsp:cNvPr id="0" name=""/>
        <dsp:cNvSpPr/>
      </dsp:nvSpPr>
      <dsp:spPr>
        <a:xfrm rot="16200000">
          <a:off x="2934877" y="1109011"/>
          <a:ext cx="22624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/>
        </a:p>
      </dsp:txBody>
      <dsp:txXfrm>
        <a:off x="2968814" y="1215612"/>
        <a:ext cx="158372" cy="217991"/>
      </dsp:txXfrm>
    </dsp:sp>
    <dsp:sp modelId="{7B9F6762-AB32-4309-B3A0-F0089638418A}">
      <dsp:nvSpPr>
        <dsp:cNvPr id="0" name=""/>
        <dsp:cNvSpPr/>
      </dsp:nvSpPr>
      <dsp:spPr>
        <a:xfrm>
          <a:off x="2513707" y="2243"/>
          <a:ext cx="1068585" cy="106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>
              <a:solidFill>
                <a:schemeClr val="tx1"/>
              </a:solidFill>
            </a:rPr>
            <a:t>pjesme</a:t>
          </a:r>
          <a:endParaRPr lang="hr-HR" sz="1300" kern="1200" dirty="0">
            <a:solidFill>
              <a:schemeClr val="tx1"/>
            </a:solidFill>
          </a:endParaRPr>
        </a:p>
      </dsp:txBody>
      <dsp:txXfrm>
        <a:off x="2670198" y="158734"/>
        <a:ext cx="755603" cy="755603"/>
      </dsp:txXfrm>
    </dsp:sp>
    <dsp:sp modelId="{A2BED132-A731-4D3A-BB46-65CC0904267F}">
      <dsp:nvSpPr>
        <dsp:cNvPr id="0" name=""/>
        <dsp:cNvSpPr/>
      </dsp:nvSpPr>
      <dsp:spPr>
        <a:xfrm>
          <a:off x="3676206" y="1850340"/>
          <a:ext cx="22624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/>
        </a:p>
      </dsp:txBody>
      <dsp:txXfrm>
        <a:off x="3676206" y="1923004"/>
        <a:ext cx="158372" cy="217991"/>
      </dsp:txXfrm>
    </dsp:sp>
    <dsp:sp modelId="{E4C96382-4527-432B-875B-B83DEC078003}">
      <dsp:nvSpPr>
        <dsp:cNvPr id="0" name=""/>
        <dsp:cNvSpPr/>
      </dsp:nvSpPr>
      <dsp:spPr>
        <a:xfrm>
          <a:off x="4009170" y="1497707"/>
          <a:ext cx="1068585" cy="106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>
              <a:solidFill>
                <a:schemeClr val="tx1"/>
              </a:solidFill>
            </a:rPr>
            <a:t>skladbe</a:t>
          </a:r>
          <a:endParaRPr lang="hr-HR" sz="1300" kern="1200" dirty="0">
            <a:solidFill>
              <a:schemeClr val="tx1"/>
            </a:solidFill>
          </a:endParaRPr>
        </a:p>
      </dsp:txBody>
      <dsp:txXfrm>
        <a:off x="4165661" y="1654198"/>
        <a:ext cx="755603" cy="755603"/>
      </dsp:txXfrm>
    </dsp:sp>
    <dsp:sp modelId="{543048EF-F968-45FE-835A-4134D881504E}">
      <dsp:nvSpPr>
        <dsp:cNvPr id="0" name=""/>
        <dsp:cNvSpPr/>
      </dsp:nvSpPr>
      <dsp:spPr>
        <a:xfrm rot="5400000">
          <a:off x="2934877" y="2591669"/>
          <a:ext cx="22624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/>
        </a:p>
      </dsp:txBody>
      <dsp:txXfrm>
        <a:off x="2968814" y="2630397"/>
        <a:ext cx="158372" cy="217991"/>
      </dsp:txXfrm>
    </dsp:sp>
    <dsp:sp modelId="{DB1489EA-B521-457F-93FB-FA8FE87C74BC}">
      <dsp:nvSpPr>
        <dsp:cNvPr id="0" name=""/>
        <dsp:cNvSpPr/>
      </dsp:nvSpPr>
      <dsp:spPr>
        <a:xfrm>
          <a:off x="2513707" y="2993170"/>
          <a:ext cx="1068585" cy="106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>
              <a:solidFill>
                <a:schemeClr val="tx1"/>
              </a:solidFill>
            </a:rPr>
            <a:t>Popularne  glazba-obrade</a:t>
          </a:r>
          <a:endParaRPr lang="hr-HR" sz="1300" kern="1200" dirty="0">
            <a:solidFill>
              <a:schemeClr val="tx1"/>
            </a:solidFill>
          </a:endParaRPr>
        </a:p>
      </dsp:txBody>
      <dsp:txXfrm>
        <a:off x="2670198" y="3149661"/>
        <a:ext cx="755603" cy="755603"/>
      </dsp:txXfrm>
    </dsp:sp>
    <dsp:sp modelId="{4240CFD3-3EE7-4CFE-A84C-D7BFC61192B1}">
      <dsp:nvSpPr>
        <dsp:cNvPr id="0" name=""/>
        <dsp:cNvSpPr/>
      </dsp:nvSpPr>
      <dsp:spPr>
        <a:xfrm rot="10800000">
          <a:off x="2193548" y="1850340"/>
          <a:ext cx="226245" cy="3633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/>
        </a:p>
      </dsp:txBody>
      <dsp:txXfrm rot="10800000">
        <a:off x="2261421" y="1923004"/>
        <a:ext cx="158372" cy="217991"/>
      </dsp:txXfrm>
    </dsp:sp>
    <dsp:sp modelId="{0A8B24EB-EE20-40C8-971B-0F8EC05D33C2}">
      <dsp:nvSpPr>
        <dsp:cNvPr id="0" name=""/>
        <dsp:cNvSpPr/>
      </dsp:nvSpPr>
      <dsp:spPr>
        <a:xfrm>
          <a:off x="1018243" y="1497707"/>
          <a:ext cx="1068585" cy="106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kern="1200" dirty="0" smtClean="0">
              <a:solidFill>
                <a:schemeClr val="tx1"/>
              </a:solidFill>
            </a:rPr>
            <a:t>Teme iz folklorne glazbe</a:t>
          </a:r>
          <a:endParaRPr lang="hr-HR" sz="1300" kern="1200" dirty="0">
            <a:solidFill>
              <a:schemeClr val="tx1"/>
            </a:solidFill>
          </a:endParaRPr>
        </a:p>
      </dsp:txBody>
      <dsp:txXfrm>
        <a:off x="1174734" y="1654198"/>
        <a:ext cx="755603" cy="755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Popis okomitih zagrada"/>
  <dgm:desc val="Koristi se za prikaz grupiranih blokova informacija.  Dobro funkcionira s velikom količinom teksta druge razine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30E-D2D9-4035-8208-D8FB3DFCFF7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239C-9605-46FF-AB93-B2BC3DCC84E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31874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30E-D2D9-4035-8208-D8FB3DFCFF7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239C-9605-46FF-AB93-B2BC3DCC84E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98577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30E-D2D9-4035-8208-D8FB3DFCFF7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239C-9605-46FF-AB93-B2BC3DCC84E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193136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30E-D2D9-4035-8208-D8FB3DFCFF7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239C-9605-46FF-AB93-B2BC3DCC84E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0007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30E-D2D9-4035-8208-D8FB3DFCFF7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239C-9605-46FF-AB93-B2BC3DCC84E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5452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30E-D2D9-4035-8208-D8FB3DFCFF7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239C-9605-46FF-AB93-B2BC3DCC84E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12898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30E-D2D9-4035-8208-D8FB3DFCFF7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239C-9605-46FF-AB93-B2BC3DCC84E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3753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30E-D2D9-4035-8208-D8FB3DFCFF7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239C-9605-46FF-AB93-B2BC3DCC84E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25638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30E-D2D9-4035-8208-D8FB3DFCFF7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239C-9605-46FF-AB93-B2BC3DCC84E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8517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30E-D2D9-4035-8208-D8FB3DFCFF7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239C-9605-46FF-AB93-B2BC3DCC84E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09633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B030E-D2D9-4035-8208-D8FB3DFCFF7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239C-9605-46FF-AB93-B2BC3DCC84E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88403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B030E-D2D9-4035-8208-D8FB3DFCFF76}" type="datetimeFigureOut">
              <a:rPr lang="hr-HR" smtClean="0"/>
              <a:pPr/>
              <a:t>20.11.2014.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D239C-9605-46FF-AB93-B2BC3DCC84E2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21367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pogledkrozprozor.wordpress.com/2012/09/30/znacajke-kvalitetnog-sata-glazbene-kulture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3071834"/>
          </a:xfrm>
        </p:spPr>
        <p:txBody>
          <a:bodyPr>
            <a:normAutofit/>
          </a:bodyPr>
          <a:lstStyle/>
          <a:p>
            <a:r>
              <a:rPr lang="hr-HR" dirty="0" smtClean="0"/>
              <a:t>THE PLACE OF MUSIC IN THE </a:t>
            </a:r>
            <a:br>
              <a:rPr lang="hr-HR" dirty="0" smtClean="0"/>
            </a:br>
            <a:r>
              <a:rPr lang="hr-HR" dirty="0" smtClean="0"/>
              <a:t>PRIMARY SCHOOL </a:t>
            </a:r>
            <a:r>
              <a:rPr lang="hr-BA" dirty="0" smtClean="0"/>
              <a:t>CURRICULUM</a:t>
            </a: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97206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hr-HR" dirty="0" smtClean="0"/>
              <a:t>5th-8th GRADE</a:t>
            </a:r>
            <a:endParaRPr lang="hr-HR" dirty="0"/>
          </a:p>
        </p:txBody>
      </p:sp>
      <p:graphicFrame>
        <p:nvGraphicFramePr>
          <p:cNvPr id="7" name="Dijagram 6"/>
          <p:cNvGraphicFramePr/>
          <p:nvPr>
            <p:extLst>
              <p:ext uri="{D42A27DB-BD31-4B8C-83A1-F6EECF244321}">
                <p14:modId xmlns:p14="http://schemas.microsoft.com/office/powerpoint/2010/main" xmlns="" val="298076930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9370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Model features</a:t>
            </a:r>
            <a:r>
              <a:rPr lang="hr-HR" dirty="0" smtClean="0"/>
              <a:t>: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Integration model:(1st-4th grade)</a:t>
            </a:r>
            <a:br>
              <a:rPr lang="hr-HR" dirty="0" smtClean="0"/>
            </a:br>
            <a:r>
              <a:rPr lang="hr-HR" dirty="0" smtClean="0"/>
              <a:t>uses within classes: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4975104"/>
              </p:ext>
            </p:extLst>
          </p:nvPr>
        </p:nvGraphicFramePr>
        <p:xfrm>
          <a:off x="323528" y="213285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775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Open </a:t>
            </a:r>
            <a:r>
              <a:rPr lang="hr-HR" dirty="0" smtClean="0"/>
              <a:t>model:(</a:t>
            </a:r>
            <a:r>
              <a:rPr lang="hr-HR" dirty="0" smtClean="0"/>
              <a:t>5th-6th grade)</a:t>
            </a:r>
            <a:endParaRPr lang="hr-HR" dirty="0"/>
          </a:p>
        </p:txBody>
      </p:sp>
      <p:graphicFrame>
        <p:nvGraphicFramePr>
          <p:cNvPr id="3" name="Dijagram 2"/>
          <p:cNvGraphicFramePr/>
          <p:nvPr>
            <p:extLst>
              <p:ext uri="{D42A27DB-BD31-4B8C-83A1-F6EECF244321}">
                <p14:modId xmlns:p14="http://schemas.microsoft.com/office/powerpoint/2010/main" xmlns="" val="36370866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059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Open </a:t>
            </a:r>
            <a:r>
              <a:rPr lang="hr-HR" dirty="0" smtClean="0"/>
              <a:t>model:(</a:t>
            </a:r>
            <a:r>
              <a:rPr lang="hr-HR" dirty="0" smtClean="0"/>
              <a:t>7th-8th grade)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030747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30245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hr-HR" dirty="0" smtClean="0"/>
              <a:t>OPEN </a:t>
            </a:r>
            <a:r>
              <a:rPr lang="hr-HR" dirty="0" smtClean="0"/>
              <a:t>MODEL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4630728"/>
              </p:ext>
            </p:extLst>
          </p:nvPr>
        </p:nvGraphicFramePr>
        <p:xfrm>
          <a:off x="1357290" y="1071546"/>
          <a:ext cx="5945505" cy="55456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835"/>
                <a:gridCol w="1613435"/>
                <a:gridCol w="2350235"/>
              </a:tblGrid>
              <a:tr h="37101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196645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Given activities: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Other activities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a)Chosen</a:t>
                      </a:r>
                      <a:r>
                        <a:rPr lang="hr-HR" sz="1600" baseline="0" dirty="0" smtClean="0">
                          <a:effectLst/>
                        </a:rPr>
                        <a:t> by the teacher</a:t>
                      </a:r>
                      <a:endParaRPr lang="hr-HR" sz="1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b</a:t>
                      </a:r>
                      <a:r>
                        <a:rPr lang="hr-HR" sz="1600" dirty="0" smtClean="0">
                          <a:effectLst/>
                        </a:rPr>
                        <a:t>) Chosen</a:t>
                      </a:r>
                      <a:r>
                        <a:rPr lang="hr-HR" sz="1600" baseline="0" dirty="0" smtClean="0">
                          <a:effectLst/>
                        </a:rPr>
                        <a:t> by the teacher in cooperation with the pupils; only one of the under  mentioned is choosen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734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  <a:effectLst/>
                        </a:rPr>
                        <a:t>Listening to music: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effectLst/>
                        </a:rPr>
                        <a:t>Learning musical content: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600" dirty="0" smtClean="0">
                          <a:effectLst/>
                        </a:rPr>
                        <a:t>singing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  <a:effectLst/>
                        </a:rPr>
                        <a:t>a)</a:t>
                      </a:r>
                      <a:r>
                        <a:rPr lang="hr-HR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 art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600" dirty="0" smtClean="0">
                          <a:effectLst/>
                        </a:rPr>
                        <a:t>Playing musical instruments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  <a:effectLst/>
                        </a:rPr>
                        <a:t>b)folkore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600" dirty="0" smtClean="0">
                          <a:effectLst/>
                        </a:rPr>
                        <a:t>creativity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8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  <a:effectLst/>
                        </a:rPr>
                        <a:t>c)popular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hr-HR" sz="1600" dirty="0" smtClean="0">
                          <a:effectLst/>
                        </a:rPr>
                        <a:t>projects</a:t>
                      </a:r>
                      <a:r>
                        <a:rPr lang="hr-HR" sz="1600" baseline="0" dirty="0" smtClean="0">
                          <a:effectLst/>
                        </a:rPr>
                        <a:t>( working on a </a:t>
                      </a:r>
                      <a:r>
                        <a:rPr lang="hr-HR" sz="1600" dirty="0" smtClean="0">
                          <a:effectLst/>
                        </a:rPr>
                        <a:t>musical)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  <a:effectLst/>
                        </a:rPr>
                        <a:t>d)jazz-music</a:t>
                      </a:r>
                      <a:endParaRPr lang="hr-HR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r>
                        <a:rPr lang="hr-HR" sz="1600" dirty="0" smtClean="0">
                          <a:effectLst/>
                        </a:rPr>
                        <a:t>music games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1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r-HR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Ø"/>
                      </a:pPr>
                      <a:r>
                        <a:rPr lang="hr-HR" sz="1600" dirty="0">
                          <a:effectLst/>
                        </a:rPr>
                        <a:t> </a:t>
                      </a:r>
                      <a:r>
                        <a:rPr lang="hr-HR" sz="1600" dirty="0" smtClean="0">
                          <a:effectLst/>
                        </a:rPr>
                        <a:t>dancing</a:t>
                      </a:r>
                      <a:endParaRPr lang="hr-H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027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What can a teacher do in the OPEN MODEL?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openness of the programme enables the teacher the freedom to, as a responsible and </a:t>
            </a:r>
            <a:r>
              <a:rPr lang="en-GB" dirty="0" smtClean="0"/>
              <a:t>authoritative </a:t>
            </a:r>
            <a:r>
              <a:rPr lang="en-GB" dirty="0" smtClean="0"/>
              <a:t>expert, do what he/she thinks is musically beneficial for the pupils of each grade.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5953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43608" y="724078"/>
            <a:ext cx="69703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The openness of the programme reflects in the free choice of educational content- the teacher chooses: </a:t>
            </a:r>
          </a:p>
          <a:p>
            <a:endParaRPr lang="en-GB" sz="2800" dirty="0" smtClean="0"/>
          </a:p>
          <a:p>
            <a:r>
              <a:rPr lang="en-GB" sz="2800" dirty="0" smtClean="0"/>
              <a:t>1. Songs which he/she will do with the pupils</a:t>
            </a:r>
          </a:p>
          <a:p>
            <a:endParaRPr lang="en-GB" sz="2800" dirty="0" smtClean="0"/>
          </a:p>
          <a:p>
            <a:r>
              <a:rPr lang="en-GB" sz="2800" dirty="0" smtClean="0"/>
              <a:t>2. Chooses compositions for listening</a:t>
            </a:r>
          </a:p>
          <a:p>
            <a:endParaRPr lang="en-GB" sz="2800" dirty="0" smtClean="0"/>
          </a:p>
          <a:p>
            <a:r>
              <a:rPr lang="en-GB" sz="2800" dirty="0" smtClean="0"/>
              <a:t>3. Freely decides on working on popular music</a:t>
            </a:r>
            <a:endParaRPr lang="en-GB" sz="2400" dirty="0" smtClean="0"/>
          </a:p>
          <a:p>
            <a:endParaRPr lang="en-GB" sz="2800" dirty="0" smtClean="0"/>
          </a:p>
          <a:p>
            <a:r>
              <a:rPr lang="en-GB" sz="2800" dirty="0" smtClean="0"/>
              <a:t>4. </a:t>
            </a:r>
            <a:r>
              <a:rPr lang="en-GB" sz="2800" dirty="0" smtClean="0"/>
              <a:t>Freely decides on working on </a:t>
            </a:r>
            <a:r>
              <a:rPr lang="en-GB" sz="2800" dirty="0" smtClean="0"/>
              <a:t>folklor</a:t>
            </a:r>
            <a:r>
              <a:rPr lang="en-GB" sz="2800" dirty="0" smtClean="0"/>
              <a:t>e contents to with the pupils in each grade</a:t>
            </a:r>
            <a:r>
              <a:rPr lang="en-GB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290652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jagram 2"/>
          <p:cNvGraphicFramePr/>
          <p:nvPr>
            <p:extLst>
              <p:ext uri="{D42A27DB-BD31-4B8C-83A1-F6EECF244321}">
                <p14:modId xmlns:p14="http://schemas.microsoft.com/office/powerpoint/2010/main" xmlns="" val="409298068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291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On Music classes pupils:</a:t>
            </a: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971600" y="1340769"/>
            <a:ext cx="67687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GB" sz="2800" dirty="0" smtClean="0"/>
              <a:t>Sing songs- popular, classical, traditional</a:t>
            </a:r>
          </a:p>
          <a:p>
            <a:pPr marL="514350" indent="-514350">
              <a:buAutoNum type="arabicPeriod"/>
            </a:pPr>
            <a:r>
              <a:rPr lang="en-GB" sz="2800" dirty="0" smtClean="0"/>
              <a:t>Play </a:t>
            </a:r>
            <a:r>
              <a:rPr lang="en-GB" sz="2800" dirty="0" smtClean="0"/>
              <a:t>metalophones</a:t>
            </a:r>
            <a:r>
              <a:rPr lang="en-GB" sz="2800" dirty="0" smtClean="0"/>
              <a:t>, block-flutes, synthesizers.</a:t>
            </a:r>
            <a:endParaRPr lang="en-GB" sz="2800" dirty="0" smtClean="0"/>
          </a:p>
          <a:p>
            <a:r>
              <a:rPr lang="en-GB" sz="2800" dirty="0" smtClean="0"/>
              <a:t>3.Play on various percussions</a:t>
            </a:r>
          </a:p>
          <a:p>
            <a:r>
              <a:rPr lang="en-GB" sz="2800" dirty="0" smtClean="0"/>
              <a:t>4. “Follow” a song with- body music</a:t>
            </a:r>
          </a:p>
          <a:p>
            <a:r>
              <a:rPr lang="en-GB" sz="2800" dirty="0" smtClean="0"/>
              <a:t>5. Listen to </a:t>
            </a:r>
            <a:r>
              <a:rPr lang="en-GB" sz="2800" dirty="0" smtClean="0"/>
              <a:t>music- popular, classical, traditional, jazz</a:t>
            </a:r>
            <a:endParaRPr lang="en-GB" sz="2800" dirty="0" smtClean="0"/>
          </a:p>
          <a:p>
            <a:r>
              <a:rPr lang="en-GB" sz="2800" dirty="0" smtClean="0"/>
              <a:t>6. Dance: a) with given steps/moves</a:t>
            </a:r>
          </a:p>
          <a:p>
            <a:r>
              <a:rPr lang="en-GB" sz="2800" dirty="0" smtClean="0"/>
              <a:t>               b) improvisation, freely</a:t>
            </a:r>
          </a:p>
          <a:p>
            <a:r>
              <a:rPr lang="en-GB" sz="2800" dirty="0" smtClean="0"/>
              <a:t>7</a:t>
            </a:r>
            <a:r>
              <a:rPr lang="en-GB" sz="2800" dirty="0" smtClean="0"/>
              <a:t>. Improvised playing instruments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349424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GB" sz="2000" dirty="0" smtClean="0"/>
              <a:t>a)Musical components ( Music charts, measures –informatively)</a:t>
            </a:r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 b) musical forms ( two part ,three part )</a:t>
            </a:r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c) Musical instruments</a:t>
            </a:r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d) traditional music</a:t>
            </a:r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e) singing voices</a:t>
            </a:r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f) instrumental types ( concert, symphony, sonata, solo concert, symphonic song )</a:t>
            </a:r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g) vocal-instrumental types (opera )</a:t>
            </a:r>
          </a:p>
          <a:p>
            <a:pPr>
              <a:buFont typeface="Wingdings" pitchFamily="2" charset="2"/>
              <a:buChar char="q"/>
            </a:pPr>
            <a:r>
              <a:rPr lang="en-GB" sz="2000" dirty="0" smtClean="0"/>
              <a:t>h) musical-scenic works ( operetta, rock-opera ,musical )</a:t>
            </a:r>
            <a:endParaRPr lang="en-GB" sz="2000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95536" y="1412776"/>
            <a:ext cx="3008313" cy="4691063"/>
          </a:xfrm>
        </p:spPr>
        <p:txBody>
          <a:bodyPr/>
          <a:lstStyle/>
          <a:p>
            <a:r>
              <a:rPr lang="hr-HR" sz="2800" dirty="0" smtClean="0"/>
              <a:t>8. Learning </a:t>
            </a:r>
            <a:r>
              <a:rPr lang="hr-HR" sz="2800" dirty="0" smtClean="0"/>
              <a:t>musical content 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10" name="Strelica udesno 9"/>
          <p:cNvSpPr/>
          <p:nvPr/>
        </p:nvSpPr>
        <p:spPr>
          <a:xfrm>
            <a:off x="1331640" y="332656"/>
            <a:ext cx="1944216" cy="1296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30974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Eight-year</a:t>
            </a:r>
          </a:p>
          <a:p>
            <a:pPr>
              <a:defRPr/>
            </a:pPr>
            <a:r>
              <a:rPr lang="en-GB" dirty="0" smtClean="0"/>
              <a:t>Compulsory and free for all children from the age from 6 to 15</a:t>
            </a:r>
          </a:p>
          <a:p>
            <a:pPr>
              <a:defRPr/>
            </a:pPr>
            <a:r>
              <a:rPr lang="en-GB" dirty="0" smtClean="0"/>
              <a:t>The purpose and aims are oriented towards a sustained development of pupils as spiritual, physical, moral, intellectual and social human beings</a:t>
            </a:r>
          </a:p>
          <a:p>
            <a:endParaRPr lang="hr-H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9E7A6E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9E7A6E"/>
                </a:solidFill>
                <a:latin typeface="Constant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9E7A6E"/>
                </a:solidFill>
                <a:latin typeface="Constant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9E7A6E"/>
                </a:solidFill>
                <a:latin typeface="Constant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9E7A6E"/>
                </a:solidFill>
                <a:latin typeface="Constant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E7A6E"/>
                </a:solidFill>
                <a:latin typeface="Constant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E7A6E"/>
                </a:solidFill>
                <a:latin typeface="Constant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E7A6E"/>
                </a:solidFill>
                <a:latin typeface="Constant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9E7A6E"/>
                </a:solidFill>
                <a:latin typeface="Constantia" pitchFamily="18" charset="0"/>
              </a:defRPr>
            </a:lvl9pPr>
          </a:lstStyle>
          <a:p>
            <a:r>
              <a:rPr lang="hr-HR" smtClean="0">
                <a:solidFill>
                  <a:schemeClr val="tx1"/>
                </a:solidFill>
              </a:rPr>
              <a:t>Primary education in the RC</a:t>
            </a:r>
          </a:p>
        </p:txBody>
      </p:sp>
    </p:spTree>
    <p:extLst>
      <p:ext uri="{BB962C8B-B14F-4D97-AF65-F5344CB8AC3E}">
        <p14:creationId xmlns:p14="http://schemas.microsoft.com/office/powerpoint/2010/main" xmlns="" val="478273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1259632" y="1628800"/>
            <a:ext cx="55983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Primary school offers different extracurricular musical activities comprising of vocal-instrumental music playing, dancing and various types of musical creativity. </a:t>
            </a:r>
            <a:r>
              <a:rPr lang="en-US" sz="3600" dirty="0"/>
              <a:t> </a:t>
            </a:r>
            <a:endParaRPr lang="hr-HR" sz="3600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dirty="0"/>
              <a:t>EXTRACURRICULAR MUSICAL ACTIVITIES IN CROATIAN PRIMARY SCHOOLS 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xmlns="" val="2908566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187624" y="1124744"/>
            <a:ext cx="56703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most frequent extracurricular musical activities </a:t>
            </a:r>
            <a:r>
              <a:rPr lang="en-US" sz="2400" dirty="0" smtClean="0"/>
              <a:t>are</a:t>
            </a:r>
            <a:r>
              <a:rPr lang="hr-HR" sz="24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choral singing</a:t>
            </a:r>
            <a:r>
              <a:rPr lang="hr-HR" sz="2400" dirty="0" smtClean="0"/>
              <a:t>,</a:t>
            </a:r>
          </a:p>
          <a:p>
            <a:pPr marL="457200" indent="-457200">
              <a:buAutoNum type="arabicPeriod"/>
            </a:pPr>
            <a:endParaRPr lang="hr-HR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 </a:t>
            </a:r>
            <a:r>
              <a:rPr lang="en-US" sz="2400" dirty="0"/>
              <a:t>solo singing, </a:t>
            </a:r>
            <a:endParaRPr lang="hr-HR" sz="2400" dirty="0" smtClean="0"/>
          </a:p>
          <a:p>
            <a:pPr marL="457200" indent="-457200">
              <a:buAutoNum type="arabicPeriod"/>
            </a:pPr>
            <a:endParaRPr lang="hr-HR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playing </a:t>
            </a:r>
            <a:r>
              <a:rPr lang="en-US" sz="2400" dirty="0"/>
              <a:t>an instrument (individual and group playing), </a:t>
            </a:r>
            <a:endParaRPr lang="hr-HR" sz="2400" dirty="0" smtClean="0"/>
          </a:p>
          <a:p>
            <a:pPr marL="457200" indent="-457200">
              <a:buAutoNum type="arabicPeriod"/>
            </a:pPr>
            <a:endParaRPr lang="hr-HR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musical </a:t>
            </a:r>
            <a:r>
              <a:rPr lang="en-US" sz="2400" dirty="0"/>
              <a:t>creativity</a:t>
            </a:r>
            <a:r>
              <a:rPr lang="en-US" sz="2400" dirty="0" smtClean="0"/>
              <a:t>, </a:t>
            </a:r>
            <a:r>
              <a:rPr lang="en-US" sz="2400" dirty="0"/>
              <a:t>song composition, </a:t>
            </a:r>
            <a:endParaRPr lang="hr-HR" sz="2400" dirty="0" smtClean="0"/>
          </a:p>
          <a:p>
            <a:pPr marL="457200" indent="-457200">
              <a:buAutoNum type="arabicPeriod"/>
            </a:pPr>
            <a:endParaRPr lang="hr-HR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dancing</a:t>
            </a:r>
            <a:r>
              <a:rPr lang="en-US" sz="2400" dirty="0"/>
              <a:t>, </a:t>
            </a:r>
            <a:endParaRPr lang="hr-HR" sz="2400" dirty="0" smtClean="0"/>
          </a:p>
          <a:p>
            <a:pPr marL="457200" indent="-457200">
              <a:buAutoNum type="arabicPeriod"/>
            </a:pPr>
            <a:endParaRPr lang="hr-HR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folklore </a:t>
            </a:r>
            <a:r>
              <a:rPr lang="en-US" sz="2400" dirty="0"/>
              <a:t>and musical projects.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543965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755576" y="1196752"/>
            <a:ext cx="610242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In this way pupils spend their free time in a planned and organize</a:t>
            </a:r>
            <a:r>
              <a:rPr lang="en-GB" sz="2400" dirty="0" smtClean="0"/>
              <a:t>d</a:t>
            </a:r>
            <a:r>
              <a:rPr lang="en-GB" sz="2400" dirty="0" smtClean="0"/>
              <a:t> manner. </a:t>
            </a:r>
          </a:p>
          <a:p>
            <a:r>
              <a:rPr lang="en-GB" sz="2400" dirty="0" smtClean="0"/>
              <a:t>They participate in one or more activities, develop their skills, </a:t>
            </a:r>
          </a:p>
          <a:p>
            <a:r>
              <a:rPr lang="en-GB" sz="2400" dirty="0" smtClean="0"/>
              <a:t>improve their knowledge, they are creative and innovative, </a:t>
            </a:r>
          </a:p>
          <a:p>
            <a:r>
              <a:rPr lang="en-GB" sz="2400" dirty="0" smtClean="0"/>
              <a:t>they work individually or in groups, exchange their experiences and work on certain project and spend their free time in a quality and useful manner.</a:t>
            </a:r>
          </a:p>
          <a:p>
            <a:r>
              <a:rPr lang="en-US" sz="2400" dirty="0"/>
              <a:t> </a:t>
            </a:r>
            <a:endParaRPr lang="hr-HR" sz="2400" dirty="0"/>
          </a:p>
          <a:p>
            <a:r>
              <a:rPr lang="en-US" dirty="0"/>
              <a:t> 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101638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827584" y="764704"/>
            <a:ext cx="60304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According to the research results, in their </a:t>
            </a:r>
            <a:r>
              <a:rPr lang="en-US" sz="2400" i="1" dirty="0"/>
              <a:t>free </a:t>
            </a:r>
            <a:endParaRPr lang="hr-HR" sz="2400" i="1" dirty="0" smtClean="0"/>
          </a:p>
          <a:p>
            <a:endParaRPr lang="hr-HR" sz="2400" i="1" dirty="0" smtClean="0"/>
          </a:p>
          <a:p>
            <a:r>
              <a:rPr lang="en-US" sz="2400" i="1" dirty="0" smtClean="0"/>
              <a:t>time</a:t>
            </a:r>
            <a:r>
              <a:rPr lang="en-US" sz="2400" dirty="0" smtClean="0"/>
              <a:t> </a:t>
            </a:r>
            <a:r>
              <a:rPr lang="en-US" sz="2400" dirty="0"/>
              <a:t>girls statistically significantly spent more </a:t>
            </a:r>
            <a:endParaRPr lang="hr-HR" sz="2400" dirty="0" smtClean="0"/>
          </a:p>
          <a:p>
            <a:endParaRPr lang="hr-HR" sz="2400" dirty="0"/>
          </a:p>
          <a:p>
            <a:r>
              <a:rPr lang="en-US" sz="2400" dirty="0" smtClean="0"/>
              <a:t>time </a:t>
            </a:r>
            <a:r>
              <a:rPr lang="en-US" sz="2400" dirty="0"/>
              <a:t>on the development of musical skills, </a:t>
            </a:r>
            <a:endParaRPr lang="hr-HR" sz="2400" dirty="0" smtClean="0"/>
          </a:p>
          <a:p>
            <a:endParaRPr lang="hr-HR" sz="2400" dirty="0"/>
          </a:p>
          <a:p>
            <a:r>
              <a:rPr lang="en-US" sz="2400" dirty="0" smtClean="0"/>
              <a:t>inquiring </a:t>
            </a:r>
            <a:r>
              <a:rPr lang="en-US" sz="2400" dirty="0"/>
              <a:t>about and attending musical events, </a:t>
            </a:r>
            <a:endParaRPr lang="hr-HR" sz="2400" dirty="0" smtClean="0"/>
          </a:p>
          <a:p>
            <a:endParaRPr lang="hr-HR" sz="2400" dirty="0"/>
          </a:p>
          <a:p>
            <a:r>
              <a:rPr lang="en-US" sz="2400" dirty="0" smtClean="0"/>
              <a:t>learning </a:t>
            </a:r>
            <a:r>
              <a:rPr lang="en-US" sz="2400" dirty="0"/>
              <a:t>about music and independent musical </a:t>
            </a:r>
            <a:endParaRPr lang="hr-HR" sz="2400" dirty="0" smtClean="0"/>
          </a:p>
          <a:p>
            <a:endParaRPr lang="hr-HR" sz="2400" dirty="0"/>
          </a:p>
          <a:p>
            <a:r>
              <a:rPr lang="en-US" sz="2400" dirty="0" smtClean="0"/>
              <a:t>activity</a:t>
            </a:r>
            <a:r>
              <a:rPr lang="en-US" sz="2400" dirty="0"/>
              <a:t>, as compared to boys.</a:t>
            </a:r>
            <a:endParaRPr lang="hr-HR" sz="2400" dirty="0"/>
          </a:p>
          <a:p>
            <a:r>
              <a:rPr lang="en-US" sz="2400" dirty="0"/>
              <a:t> 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xmlns="" val="4470668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827584" y="335846"/>
            <a:ext cx="69847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/>
              <a:t>Conclusion:</a:t>
            </a:r>
          </a:p>
          <a:p>
            <a:endParaRPr lang="hr-HR" sz="3200" dirty="0"/>
          </a:p>
          <a:p>
            <a:r>
              <a:rPr lang="hr-HR" sz="3200" dirty="0" smtClean="0"/>
              <a:t>A pupil should experience the joy of music weather he/she is singing, dancing playing an instrument, creating or listening to music.</a:t>
            </a:r>
            <a:endParaRPr lang="hr-HR" sz="3200" dirty="0" smtClean="0"/>
          </a:p>
          <a:p>
            <a:r>
              <a:rPr lang="hr-HR" sz="3200" dirty="0" smtClean="0"/>
              <a:t>A class should be a meeting with quality and pretty music, no matter which kind it belongs to: popular, classical or tradition.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xmlns="" val="12564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755576" y="732898"/>
            <a:ext cx="61024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 smtClean="0"/>
              <a:t>If the song is nice and worthy, the pupil will enjoy performing it.</a:t>
            </a:r>
          </a:p>
          <a:p>
            <a:endParaRPr lang="hr-HR" sz="3200" dirty="0" smtClean="0"/>
          </a:p>
          <a:p>
            <a:r>
              <a:rPr lang="hr-HR" sz="3200" dirty="0" smtClean="0"/>
              <a:t>THAT is the key role of the teacher; to shape and implant the criteria “into” the student. With them he/she will be able to recognize the estetics and the ethical value of music.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xmlns="" val="4062926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83568" y="980728"/>
            <a:ext cx="66247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That task can not be done by technology in our behalf;</a:t>
            </a:r>
            <a:endParaRPr lang="en-GB" sz="3200" dirty="0" smtClean="0"/>
          </a:p>
          <a:p>
            <a:r>
              <a:rPr lang="en-GB" sz="3200" dirty="0" smtClean="0"/>
              <a:t>A pupil can hear a lot of music using his/her  </a:t>
            </a:r>
            <a:r>
              <a:rPr lang="en-GB" sz="3200" i="1" dirty="0" smtClean="0"/>
              <a:t>mobile Smartphone, YouTube or</a:t>
            </a:r>
            <a:r>
              <a:rPr lang="en-GB" sz="3200" dirty="0" smtClean="0"/>
              <a:t> </a:t>
            </a:r>
            <a:r>
              <a:rPr lang="en-GB" sz="3200" i="1" dirty="0" smtClean="0"/>
              <a:t>Face book</a:t>
            </a:r>
          </a:p>
          <a:p>
            <a:r>
              <a:rPr lang="en-GB" sz="3200" dirty="0" smtClean="0"/>
              <a:t>but he/she will fulfil their full potential only in interacting with others.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1863727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755576" y="692696"/>
            <a:ext cx="68407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The teacher should be an excellent moderator of the educational process and be a persuasive guide to the pupils.</a:t>
            </a:r>
          </a:p>
          <a:p>
            <a:endParaRPr lang="en-GB" sz="2800" dirty="0" smtClean="0"/>
          </a:p>
          <a:p>
            <a:r>
              <a:rPr lang="en-GB" sz="2800" dirty="0" smtClean="0"/>
              <a:t>Through a sound labyrinth of musical styles opening their </a:t>
            </a:r>
            <a:r>
              <a:rPr lang="hr-HR" sz="2800" dirty="0" smtClean="0"/>
              <a:t>sensitivity </a:t>
            </a:r>
            <a:r>
              <a:rPr lang="en-GB" sz="2800" dirty="0" smtClean="0"/>
              <a:t>for good and nice music.</a:t>
            </a:r>
          </a:p>
          <a:p>
            <a:r>
              <a:rPr lang="en-GB" sz="2800" dirty="0" smtClean="0"/>
              <a:t>Widening their skills of observation, boosting their curiosity, exploring and evaluation.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112544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899592" y="764704"/>
            <a:ext cx="59584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hr-HR" sz="3200" i="1" dirty="0" smtClean="0"/>
              <a:t>“</a:t>
            </a:r>
            <a:r>
              <a:rPr lang="en-GB" sz="3200" i="1" dirty="0" smtClean="0"/>
              <a:t>Teach singing and music in school in a way that it is not hard for the pupils, so it is a joy for the pupils. Wake up the thirst for nice and good music in them, the thirst that will last a lifetime.”</a:t>
            </a:r>
          </a:p>
          <a:p>
            <a:pPr fontAlgn="base"/>
            <a:endParaRPr lang="en-GB" sz="3200" i="1" dirty="0" smtClean="0"/>
          </a:p>
          <a:p>
            <a:pPr fontAlgn="base"/>
            <a:r>
              <a:rPr lang="en-GB" sz="3200" i="1" dirty="0" smtClean="0"/>
              <a:t>Zoltan</a:t>
            </a:r>
            <a:r>
              <a:rPr lang="en-GB" sz="3200" i="1" dirty="0" smtClean="0"/>
              <a:t> Kodaly</a:t>
            </a:r>
            <a:endParaRPr lang="en-GB" sz="3200" i="1" dirty="0"/>
          </a:p>
        </p:txBody>
      </p:sp>
    </p:spTree>
    <p:extLst>
      <p:ext uri="{BB962C8B-B14F-4D97-AF65-F5344CB8AC3E}">
        <p14:creationId xmlns:p14="http://schemas.microsoft.com/office/powerpoint/2010/main" xmlns="" val="61878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sz="1700" dirty="0" smtClean="0"/>
              <a:t> SVALINA,VESNA.</a:t>
            </a:r>
          </a:p>
          <a:p>
            <a:pPr marL="0" indent="0">
              <a:buNone/>
            </a:pPr>
            <a:r>
              <a:rPr lang="hr-HR" sz="1700" dirty="0" smtClean="0"/>
              <a:t>PRVI MEĐUNARODNI SIMPOZIJ GLAZBENIH PEDAGOGA</a:t>
            </a:r>
          </a:p>
          <a:p>
            <a:pPr marL="0" indent="0">
              <a:buNone/>
            </a:pPr>
            <a:r>
              <a:rPr lang="hr-HR" sz="1700" dirty="0" smtClean="0"/>
              <a:t>GLAZBENA PEDAGOGIJA U SVJETLU</a:t>
            </a:r>
          </a:p>
          <a:p>
            <a:pPr marL="0" indent="0">
              <a:buNone/>
            </a:pPr>
            <a:r>
              <a:rPr lang="hr-HR" sz="1700" dirty="0" smtClean="0"/>
              <a:t>SADAŠNJIH I BUDUĆIH PROMJENA</a:t>
            </a:r>
          </a:p>
          <a:p>
            <a:pPr marL="0" indent="0">
              <a:buNone/>
            </a:pPr>
            <a:r>
              <a:rPr lang="hr-HR" sz="1700" dirty="0" smtClean="0"/>
              <a:t>ZBORNIK RADOVA:</a:t>
            </a:r>
          </a:p>
          <a:p>
            <a:pPr>
              <a:buNone/>
            </a:pPr>
            <a:r>
              <a:rPr lang="en-US" sz="1600" b="1" dirty="0" smtClean="0"/>
              <a:t>NATIONAL </a:t>
            </a:r>
            <a:r>
              <a:rPr lang="en-US" sz="1600" b="1" dirty="0" smtClean="0"/>
              <a:t>CURRICULUM AND MUSIC EDUCATION FUTURE </a:t>
            </a:r>
            <a:r>
              <a:rPr lang="en-US" sz="1600" b="1" dirty="0" smtClean="0"/>
              <a:t>TEACHERS</a:t>
            </a:r>
            <a:r>
              <a:rPr lang="hr-HR" sz="1700" b="1" dirty="0" smtClean="0"/>
              <a:t>, page.117</a:t>
            </a:r>
            <a:endParaRPr lang="hr-HR" sz="1700" b="1" dirty="0" smtClean="0"/>
          </a:p>
          <a:p>
            <a:pPr marL="0" indent="0">
              <a:buNone/>
            </a:pPr>
            <a:endParaRPr lang="hr-HR" sz="1700" dirty="0"/>
          </a:p>
          <a:p>
            <a:r>
              <a:rPr lang="hr-HR" sz="1700" dirty="0" smtClean="0"/>
              <a:t>VIDULIN-ORBANIĆ,SABINA.</a:t>
            </a:r>
          </a:p>
          <a:p>
            <a:pPr marL="0" indent="0">
              <a:buNone/>
            </a:pPr>
            <a:r>
              <a:rPr lang="hr-HR" sz="1700" dirty="0" smtClean="0"/>
              <a:t>PRVI </a:t>
            </a:r>
            <a:r>
              <a:rPr lang="hr-HR" sz="1700" dirty="0"/>
              <a:t>MEĐUNARODNI SIMPOZIJ GLAZBENIH PEDAGOGA</a:t>
            </a:r>
          </a:p>
          <a:p>
            <a:pPr marL="0" indent="0">
              <a:buNone/>
            </a:pPr>
            <a:r>
              <a:rPr lang="hr-HR" sz="1700" dirty="0"/>
              <a:t>GLAZBENA PEDAGOGIJA U SVJETLU</a:t>
            </a:r>
          </a:p>
          <a:p>
            <a:pPr marL="0" indent="0">
              <a:buNone/>
            </a:pPr>
            <a:r>
              <a:rPr lang="hr-HR" sz="1700" dirty="0"/>
              <a:t>SADAŠNJIH I BUDUĆIH PROMJENA</a:t>
            </a:r>
          </a:p>
          <a:p>
            <a:pPr marL="0" indent="0">
              <a:buNone/>
            </a:pPr>
            <a:r>
              <a:rPr lang="hr-HR" sz="1700" dirty="0"/>
              <a:t>ZBORNIK </a:t>
            </a:r>
            <a:r>
              <a:rPr lang="hr-HR" sz="1700" dirty="0" smtClean="0"/>
              <a:t>RADOVA:</a:t>
            </a:r>
          </a:p>
          <a:p>
            <a:pPr marL="0" indent="0">
              <a:buNone/>
            </a:pPr>
            <a:r>
              <a:rPr lang="en-US" sz="1600" b="1" dirty="0" smtClean="0"/>
              <a:t>MUSIC TEACHER IN A MODERN SCHOOL HOLDER CHANGING FREEDOM OF TEACHING</a:t>
            </a:r>
            <a:r>
              <a:rPr lang="hr-HR" sz="1700" b="1" i="1" dirty="0" smtClean="0"/>
              <a:t> </a:t>
            </a:r>
            <a:r>
              <a:rPr lang="hr-HR" sz="1700" b="1" i="1" dirty="0" smtClean="0"/>
              <a:t>p.</a:t>
            </a:r>
            <a:r>
              <a:rPr lang="hr-HR" sz="1700" b="1" i="1" dirty="0" smtClean="0"/>
              <a:t>49 </a:t>
            </a:r>
            <a:r>
              <a:rPr lang="hr-HR" sz="1700" b="1" i="1" dirty="0" smtClean="0"/>
              <a:t>;  </a:t>
            </a:r>
          </a:p>
          <a:p>
            <a:pPr marL="0" indent="0">
              <a:buNone/>
            </a:pPr>
            <a:endParaRPr lang="hr-HR" sz="1700" dirty="0"/>
          </a:p>
          <a:p>
            <a:r>
              <a:rPr lang="hr-HR" sz="1700" dirty="0" smtClean="0"/>
              <a:t> </a:t>
            </a:r>
            <a:r>
              <a:rPr lang="hr-HR" sz="1700" dirty="0"/>
              <a:t>ŠULENTIĆ </a:t>
            </a:r>
            <a:r>
              <a:rPr lang="hr-HR" sz="1700" dirty="0" smtClean="0"/>
              <a:t>BEGIĆ,JASNA</a:t>
            </a:r>
            <a:r>
              <a:rPr lang="hr-HR" sz="1700" b="1" dirty="0" smtClean="0"/>
              <a:t>.</a:t>
            </a:r>
          </a:p>
          <a:p>
            <a:pPr marL="0" indent="0">
              <a:buNone/>
            </a:pPr>
            <a:r>
              <a:rPr lang="en-US" sz="1400" b="1" dirty="0" smtClean="0"/>
              <a:t>LISTEN TO MUSIC IN PRIMARY SCHOOL TEACHING</a:t>
            </a:r>
            <a:r>
              <a:rPr lang="hr-HR" sz="1600" b="1" dirty="0" smtClean="0"/>
              <a:t>I</a:t>
            </a:r>
          </a:p>
          <a:p>
            <a:pPr marL="0" indent="0">
              <a:buNone/>
            </a:pPr>
            <a:endParaRPr lang="hr-HR" sz="1600" b="1" dirty="0" smtClean="0"/>
          </a:p>
          <a:p>
            <a:r>
              <a:rPr lang="hr-HR" sz="1600" dirty="0"/>
              <a:t> ŠULENTIĆ BEGIĆ,JASNA</a:t>
            </a:r>
            <a:r>
              <a:rPr lang="hr-HR" sz="1600" b="1" dirty="0" smtClean="0"/>
              <a:t>.</a:t>
            </a:r>
          </a:p>
          <a:p>
            <a:r>
              <a:rPr lang="hr-HR" sz="1600" b="1" dirty="0" smtClean="0"/>
              <a:t>TONES </a:t>
            </a:r>
            <a:r>
              <a:rPr lang="hr-HR" sz="1600" b="1" dirty="0" smtClean="0"/>
              <a:t>( 0352-9711 )  60  ( 2012 ) ; 72-84</a:t>
            </a:r>
          </a:p>
          <a:p>
            <a:endParaRPr lang="en-US" sz="1400" dirty="0" smtClean="0"/>
          </a:p>
          <a:p>
            <a:r>
              <a:rPr lang="en-US" sz="1400" b="1" dirty="0" smtClean="0"/>
              <a:t>OPEN MODEL MUSIC LESSONS IN PRIMARY EDUCATION IN SOME ELEMENTARY SCHOOLS </a:t>
            </a:r>
            <a:r>
              <a:rPr lang="hr-HR" sz="1400" b="1" dirty="0" smtClean="0"/>
              <a:t> in OSIJEK </a:t>
            </a:r>
            <a:r>
              <a:rPr lang="en-US" sz="1400" b="1" dirty="0" smtClean="0"/>
              <a:t>(OPEN MODEL OF TEACHING MUSIC IN PRIMARY EDUCATION)</a:t>
            </a:r>
          </a:p>
          <a:p>
            <a:pPr marL="0" indent="0">
              <a:buNone/>
            </a:pPr>
            <a:endParaRPr lang="hr-HR" sz="1600" dirty="0" smtClean="0"/>
          </a:p>
          <a:p>
            <a:pPr marL="0" indent="0">
              <a:buNone/>
            </a:pPr>
            <a:endParaRPr lang="hr-HR" sz="1600" dirty="0" smtClean="0"/>
          </a:p>
          <a:p>
            <a:pPr marL="0" indent="0">
              <a:buNone/>
            </a:pPr>
            <a:endParaRPr lang="hr-HR" sz="1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965946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Primary school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GB" dirty="0" smtClean="0"/>
              <a:t>The most massive social and cultural institution</a:t>
            </a:r>
          </a:p>
          <a:p>
            <a:pPr>
              <a:defRPr/>
            </a:pPr>
            <a:r>
              <a:rPr lang="en-GB" dirty="0" smtClean="0"/>
              <a:t>Represents a compulsory level of education</a:t>
            </a:r>
          </a:p>
          <a:p>
            <a:pPr>
              <a:defRPr/>
            </a:pPr>
            <a:r>
              <a:rPr lang="en-GB" dirty="0" smtClean="0"/>
              <a:t>Its function is to ensure acquiring basic knowledge and skills</a:t>
            </a:r>
          </a:p>
          <a:p>
            <a:pPr>
              <a:defRPr/>
            </a:pPr>
            <a:r>
              <a:rPr lang="en-GB" dirty="0" smtClean="0"/>
              <a:t>Regular lessons are organised through class teaching includes pupils from the 1. to 4. grade and subject teaching – pupils from the 5. to 8. grade</a:t>
            </a:r>
          </a:p>
          <a:p>
            <a:pPr>
              <a:defRPr/>
            </a:pPr>
            <a:r>
              <a:rPr lang="en-GB" dirty="0" smtClean="0"/>
              <a:t>Pupils attend compulsory and optional classes</a:t>
            </a:r>
          </a:p>
          <a:p>
            <a:pPr>
              <a:defRPr/>
            </a:pPr>
            <a:r>
              <a:rPr lang="en-GB" dirty="0" smtClean="0"/>
              <a:t>Remedial lessons – to help pupils in studying</a:t>
            </a:r>
          </a:p>
          <a:p>
            <a:pPr>
              <a:defRPr/>
            </a:pPr>
            <a:r>
              <a:rPr lang="en-GB" dirty="0" smtClean="0"/>
              <a:t>Additional lessons for talented pupils</a:t>
            </a:r>
          </a:p>
          <a:p>
            <a:pPr>
              <a:defRPr/>
            </a:pPr>
            <a:r>
              <a:rPr lang="en-GB" dirty="0" smtClean="0"/>
              <a:t>Extracurricular activities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0738370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LITERATURA:</a:t>
            </a:r>
            <a:endParaRPr lang="hr-HR" dirty="0"/>
          </a:p>
        </p:txBody>
      </p:sp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hr-HR" sz="1200" dirty="0" smtClean="0"/>
          </a:p>
          <a:p>
            <a:r>
              <a:rPr lang="hr-HR" sz="1600" dirty="0"/>
              <a:t>KIŠ-AMBRUŠ,RUŽICA.</a:t>
            </a:r>
          </a:p>
          <a:p>
            <a:pPr marL="0" indent="0">
              <a:buNone/>
            </a:pPr>
            <a:r>
              <a:rPr lang="hr-HR" sz="1600" dirty="0"/>
              <a:t>Pogled kroz prozor , </a:t>
            </a:r>
            <a:endParaRPr lang="hr-HR" sz="1600" dirty="0" smtClean="0"/>
          </a:p>
          <a:p>
            <a:pPr marL="0" indent="0">
              <a:buNone/>
            </a:pPr>
            <a:r>
              <a:rPr lang="en-US" sz="1600" b="1" dirty="0" smtClean="0"/>
              <a:t>CHARACTERISTICS </a:t>
            </a:r>
            <a:r>
              <a:rPr lang="en-US" sz="1600" b="1" dirty="0" smtClean="0"/>
              <a:t>OF QUALITY SATA MUSICAL CULTURE</a:t>
            </a:r>
            <a:r>
              <a:rPr lang="hr-HR" sz="1600" b="1" dirty="0" smtClean="0"/>
              <a:t>,</a:t>
            </a:r>
            <a:endParaRPr lang="hr-HR" sz="1600" b="1" dirty="0"/>
          </a:p>
          <a:p>
            <a:pPr marL="0" indent="0">
              <a:buNone/>
            </a:pPr>
            <a:r>
              <a:rPr lang="hr-HR" sz="1600" dirty="0">
                <a:hlinkClick r:id="rId2"/>
              </a:rPr>
              <a:t>http://pogledkrozprozor.wordpress.com/2012/09/30/</a:t>
            </a:r>
            <a:r>
              <a:rPr lang="hr-HR" sz="1600" dirty="0" err="1">
                <a:hlinkClick r:id="rId2"/>
              </a:rPr>
              <a:t>znacajke</a:t>
            </a:r>
            <a:r>
              <a:rPr lang="hr-HR" sz="1600" dirty="0">
                <a:hlinkClick r:id="rId2"/>
              </a:rPr>
              <a:t>-kvalitetnog-sata-glazbene-kulture</a:t>
            </a:r>
            <a:r>
              <a:rPr lang="hr-HR" sz="1600" dirty="0" smtClean="0">
                <a:hlinkClick r:id="rId2"/>
              </a:rPr>
              <a:t>/</a:t>
            </a:r>
            <a:endParaRPr lang="hr-HR" sz="1600" dirty="0"/>
          </a:p>
          <a:p>
            <a:pPr marL="0" indent="0">
              <a:buNone/>
            </a:pPr>
            <a:endParaRPr lang="hr-HR" sz="1600" dirty="0"/>
          </a:p>
          <a:p>
            <a:r>
              <a:rPr lang="hr-HR" sz="1600" dirty="0"/>
              <a:t> VIDULIN-ORBANIĆ,SABINA.</a:t>
            </a:r>
          </a:p>
          <a:p>
            <a:pPr marL="0" indent="0">
              <a:buNone/>
            </a:pPr>
            <a:r>
              <a:rPr lang="en-US" sz="1600" b="1" i="1" dirty="0"/>
              <a:t>THE IMPACT OF EXTRACURRICULAR MUSICAL ACTIVITIES IN CROATIAN PRIMARY SCHOOLS ON PUPILS’ FREE TIME </a:t>
            </a:r>
            <a:r>
              <a:rPr lang="en-US" sz="1600" b="1" i="1" dirty="0" smtClean="0"/>
              <a:t>SPENDING</a:t>
            </a:r>
            <a:endParaRPr lang="hr-HR" sz="1600" b="1" i="1" dirty="0" smtClean="0"/>
          </a:p>
          <a:p>
            <a:pPr marL="0" indent="0">
              <a:buNone/>
            </a:pPr>
            <a:endParaRPr lang="hr-HR" sz="1600" dirty="0" smtClean="0"/>
          </a:p>
          <a:p>
            <a:r>
              <a:rPr lang="hr-HR" sz="1600" dirty="0" smtClean="0"/>
              <a:t>VIDULIN-ORBANIĆ,SABINA </a:t>
            </a:r>
            <a:r>
              <a:rPr lang="hr-HR" sz="1600" dirty="0" smtClean="0"/>
              <a:t>; TERZIĆ,VERONIKA</a:t>
            </a:r>
            <a:endParaRPr lang="hr-HR" sz="1600" dirty="0" smtClean="0"/>
          </a:p>
          <a:p>
            <a:pPr marL="0" indent="0">
              <a:buNone/>
            </a:pPr>
            <a:r>
              <a:rPr lang="hr-HR" sz="1600" dirty="0"/>
              <a:t>METODIČKI OGLEDI, 18 (2011) 2, 137–156,</a:t>
            </a:r>
          </a:p>
          <a:p>
            <a:pPr>
              <a:buNone/>
            </a:pPr>
            <a:r>
              <a:rPr lang="en-US" sz="1600" b="1" dirty="0" smtClean="0"/>
              <a:t>BACKGROUND AND ACCESS SINGING IN </a:t>
            </a:r>
            <a:r>
              <a:rPr lang="hr-HR" sz="1600" b="1" dirty="0" smtClean="0"/>
              <a:t> PRIMARY </a:t>
            </a:r>
            <a:r>
              <a:rPr lang="en-US" sz="1600" b="1" dirty="0" smtClean="0"/>
              <a:t>SCHOOL</a:t>
            </a:r>
            <a:r>
              <a:rPr lang="hr-HR" sz="1600" b="1" dirty="0" smtClean="0"/>
              <a:t>S</a:t>
            </a:r>
            <a:endParaRPr lang="en-US" sz="1600" b="1" dirty="0" smtClean="0"/>
          </a:p>
          <a:p>
            <a:pPr marL="0" indent="0">
              <a:buNone/>
            </a:pPr>
            <a:endParaRPr lang="hr-HR" sz="1600" dirty="0"/>
          </a:p>
          <a:p>
            <a:r>
              <a:rPr lang="hr-HR" sz="1600" dirty="0"/>
              <a:t>VIDULIN-ORBANIĆ,SABINA </a:t>
            </a:r>
          </a:p>
          <a:p>
            <a:pPr>
              <a:buNone/>
            </a:pPr>
            <a:r>
              <a:rPr lang="hr-HR" sz="1600" b="1" dirty="0" smtClean="0"/>
              <a:t>CROATIAN EDUCATIONAL SYSTEM</a:t>
            </a:r>
            <a:br>
              <a:rPr lang="hr-HR" sz="1600" b="1" dirty="0" smtClean="0"/>
            </a:br>
            <a:endParaRPr lang="hr-HR" sz="1600" b="1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734578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512168"/>
          </a:xfrm>
        </p:spPr>
        <p:txBody>
          <a:bodyPr/>
          <a:lstStyle/>
          <a:p>
            <a:r>
              <a:rPr lang="hr-HR" dirty="0" smtClean="0"/>
              <a:t>THANKS!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80492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827584" y="1196753"/>
            <a:ext cx="6030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At primary schools, music culture lessons led by a music teacher start in the fourth grade.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619354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Music classes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1st grade </a:t>
            </a:r>
            <a:r>
              <a:rPr lang="hr-HR" sz="2400" dirty="0" smtClean="0"/>
              <a:t>=35 </a:t>
            </a:r>
            <a:r>
              <a:rPr lang="hr-HR" sz="2400" dirty="0" smtClean="0"/>
              <a:t>classes a year</a:t>
            </a: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r>
              <a:rPr lang="hr-HR" sz="2400" dirty="0" smtClean="0"/>
              <a:t>2nd grade =35 classes a year</a:t>
            </a: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r>
              <a:rPr lang="hr-HR" sz="2400" dirty="0" smtClean="0"/>
              <a:t>3rd</a:t>
            </a:r>
            <a:r>
              <a:rPr lang="hr-HR" sz="2400" dirty="0" smtClean="0"/>
              <a:t> </a:t>
            </a:r>
            <a:r>
              <a:rPr lang="hr-HR" sz="2400" dirty="0" smtClean="0"/>
              <a:t>grade =35 classes a year</a:t>
            </a: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r>
              <a:rPr lang="hr-HR" sz="2400" dirty="0" smtClean="0"/>
              <a:t>4th grade =35 classes a </a:t>
            </a:r>
            <a:r>
              <a:rPr lang="hr-HR" sz="2400" dirty="0" smtClean="0"/>
              <a:t>year</a:t>
            </a:r>
            <a:endParaRPr lang="hr-HR" sz="2400" dirty="0" smtClean="0"/>
          </a:p>
          <a:p>
            <a:pPr marL="0" indent="0">
              <a:buNone/>
            </a:pPr>
            <a:endParaRPr lang="hr-HR" sz="24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5th grade =35 classes a year</a:t>
            </a:r>
            <a:endParaRPr lang="hr-HR" sz="2400" dirty="0" smtClean="0"/>
          </a:p>
          <a:p>
            <a:pPr marL="0" indent="0">
              <a:buNone/>
            </a:pPr>
            <a:endParaRPr lang="hr-HR" sz="2000" dirty="0" smtClean="0"/>
          </a:p>
          <a:p>
            <a:r>
              <a:rPr lang="hr-HR" sz="2400" dirty="0" smtClean="0"/>
              <a:t>6th grade =35 classes a year</a:t>
            </a: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r>
              <a:rPr lang="hr-HR" sz="2400" dirty="0" smtClean="0"/>
              <a:t>7th grade =35 classes a year</a:t>
            </a: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r>
              <a:rPr lang="hr-HR" sz="2400" dirty="0" smtClean="0"/>
              <a:t>8th grade =35 classes a year</a:t>
            </a:r>
            <a:endParaRPr lang="hr-HR" sz="2400" dirty="0" smtClean="0"/>
          </a:p>
          <a:p>
            <a:pPr marL="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xmlns="" val="408728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29125" y="507204"/>
            <a:ext cx="7272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With the implementation of the NATIONAL CURRICULLUM in Croatia, the </a:t>
            </a:r>
            <a:r>
              <a:rPr lang="en-GB" sz="2400" u="sng" dirty="0" smtClean="0"/>
              <a:t>traditional approach </a:t>
            </a:r>
            <a:r>
              <a:rPr lang="en-GB" sz="2400" dirty="0" smtClean="0"/>
              <a:t>was abandoned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Towards education based primarily on class programmes that strictly prescribe what should teachers teach pupils during one school year.</a:t>
            </a:r>
            <a:endParaRPr lang="en-GB" sz="2400" dirty="0" smtClean="0"/>
          </a:p>
        </p:txBody>
      </p:sp>
      <p:pic>
        <p:nvPicPr>
          <p:cNvPr id="1026" name="Picture 2" descr="https://encrypted-tbn1.gstatic.com/images?q=tbn:ANd9GcQDBw5JeelWtNAh-szF8A4JYh6dBYfg6lZzVmQPVYs_yvY-mSah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6512" y="1357298"/>
            <a:ext cx="1924050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233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04377" y="548680"/>
            <a:ext cx="71287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In the </a:t>
            </a:r>
            <a:r>
              <a:rPr lang="en-GB" sz="2400" u="sng" dirty="0" smtClean="0"/>
              <a:t>new curriculum approach </a:t>
            </a:r>
            <a:r>
              <a:rPr lang="en-GB" sz="2400" dirty="0" smtClean="0"/>
              <a:t>the primary goal of education is no longer the transfer of knowledge, but the development of pupils skills and competences.</a:t>
            </a:r>
          </a:p>
          <a:p>
            <a:r>
              <a:rPr lang="en-GB" sz="2400" dirty="0" smtClean="0"/>
              <a:t>Verbal knowledge is downsized to the minimum, it is no longer insisted on musical literacy and </a:t>
            </a:r>
            <a:r>
              <a:rPr lang="en-GB" sz="2400" dirty="0" smtClean="0"/>
              <a:t> music itself and learning about it through listening or active musicianship, becomes the dominant </a:t>
            </a:r>
          </a:p>
        </p:txBody>
      </p:sp>
      <p:pic>
        <p:nvPicPr>
          <p:cNvPr id="2050" name="Picture 2" descr="https://encrypted-tbn3.gstatic.com/images?q=tbn:ANd9GcQNkgIJ3qvOZJCwKHQ3i0tccpGnEGeCGpHuFgemyoSx1PURRsLp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3571876"/>
            <a:ext cx="3341189" cy="271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ebshop.musicshop.hr/images/269009.jpg?osCsid=511e678a287e67742701a0ade2ec5af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6314" y="34290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92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sz="half" idx="4294967295"/>
          </p:nvPr>
        </p:nvSpPr>
        <p:spPr>
          <a:xfrm rot="1221527">
            <a:off x="9828584" y="3429000"/>
            <a:ext cx="576064" cy="2697163"/>
          </a:xfrm>
        </p:spPr>
        <p:txBody>
          <a:bodyPr/>
          <a:lstStyle/>
          <a:p>
            <a:endParaRPr lang="hr-HR" dirty="0" smtClean="0"/>
          </a:p>
        </p:txBody>
      </p:sp>
      <p:sp>
        <p:nvSpPr>
          <p:cNvPr id="2" name="Naslov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There are 2 possible models which can be applied in music classes:</a:t>
            </a:r>
            <a:endParaRPr lang="hr-HR" dirty="0"/>
          </a:p>
        </p:txBody>
      </p:sp>
      <p:graphicFrame>
        <p:nvGraphicFramePr>
          <p:cNvPr id="10" name="Dijagram 9"/>
          <p:cNvGraphicFramePr/>
          <p:nvPr>
            <p:extLst>
              <p:ext uri="{D42A27DB-BD31-4B8C-83A1-F6EECF244321}">
                <p14:modId xmlns:p14="http://schemas.microsoft.com/office/powerpoint/2010/main" xmlns="" val="245165361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0051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jagram 1"/>
          <p:cNvGraphicFramePr/>
          <p:nvPr>
            <p:extLst>
              <p:ext uri="{D42A27DB-BD31-4B8C-83A1-F6EECF244321}">
                <p14:modId xmlns:p14="http://schemas.microsoft.com/office/powerpoint/2010/main" xmlns="" val="302819734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2907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994</TotalTime>
  <Words>1259</Words>
  <Application>Microsoft Office PowerPoint</Application>
  <PresentationFormat>On-screen Show (4:3)</PresentationFormat>
  <Paragraphs>222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Tema sustava Office</vt:lpstr>
      <vt:lpstr>THE PLACE OF MUSIC IN THE  PRIMARY SCHOOL CURRICULUM </vt:lpstr>
      <vt:lpstr>Primary education in the RC</vt:lpstr>
      <vt:lpstr>Primary school</vt:lpstr>
      <vt:lpstr>Slide 4</vt:lpstr>
      <vt:lpstr>Music classes</vt:lpstr>
      <vt:lpstr>Slide 6</vt:lpstr>
      <vt:lpstr>Slide 7</vt:lpstr>
      <vt:lpstr>There are 2 possible models which can be applied in music classes:</vt:lpstr>
      <vt:lpstr>Slide 9</vt:lpstr>
      <vt:lpstr>5th-8th GRADE</vt:lpstr>
      <vt:lpstr>Model features: Integration model:(1st-4th grade) uses within classes:</vt:lpstr>
      <vt:lpstr>Open model:(5th-6th grade)</vt:lpstr>
      <vt:lpstr>Open model:(7th-8th grade)</vt:lpstr>
      <vt:lpstr>OPEN MODEL</vt:lpstr>
      <vt:lpstr>What can a teacher do in the OPEN MODEL?</vt:lpstr>
      <vt:lpstr>Slide 16</vt:lpstr>
      <vt:lpstr>Slide 17</vt:lpstr>
      <vt:lpstr>On Music classes pupils:</vt:lpstr>
      <vt:lpstr>Slide 19</vt:lpstr>
      <vt:lpstr>EXTRACURRICULAR MUSICAL ACTIVITIES IN CROATIAN PRIMARY SCHOOLS 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Literature:</vt:lpstr>
      <vt:lpstr>LITERATURA: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ULOGA GLAZBENE KULTURE U CURICCULUMU U OSNOVNOJ ŠKOLI</dc:title>
  <dc:creator>Gost</dc:creator>
  <cp:lastModifiedBy>Nenad</cp:lastModifiedBy>
  <cp:revision>71</cp:revision>
  <dcterms:created xsi:type="dcterms:W3CDTF">2014-10-08T06:37:11Z</dcterms:created>
  <dcterms:modified xsi:type="dcterms:W3CDTF">2014-11-20T14:01:48Z</dcterms:modified>
</cp:coreProperties>
</file>