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1D2129"/>
                </a:solidFill>
                <a:highlight>
                  <a:srgbClr val="FFFFFF"/>
                </a:highlight>
              </a:rPr>
              <a:t>Latitude: 55,2556</a:t>
            </a:r>
            <a:endParaRPr sz="1050">
              <a:solidFill>
                <a:srgbClr val="1D2129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1D2129"/>
                </a:solidFill>
                <a:highlight>
                  <a:srgbClr val="FFFFFF"/>
                </a:highlight>
              </a:rPr>
              <a:t>Longitude: 22,3</a:t>
            </a:r>
            <a:endParaRPr sz="1050">
              <a:solidFill>
                <a:srgbClr val="1D2129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1D2129"/>
                </a:solidFill>
                <a:highlight>
                  <a:srgbClr val="FFFFFF"/>
                </a:highlight>
              </a:rPr>
              <a:t>Length of stick: 1m</a:t>
            </a:r>
            <a:endParaRPr sz="1050">
              <a:solidFill>
                <a:srgbClr val="1D2129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1D2129"/>
                </a:solidFill>
                <a:highlight>
                  <a:srgbClr val="FFFFFF"/>
                </a:highlight>
              </a:rPr>
              <a:t>Length of shadow: 1,41m</a:t>
            </a:r>
            <a:endParaRPr sz="1050">
              <a:solidFill>
                <a:srgbClr val="1D2129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1D2129"/>
                </a:solidFill>
                <a:highlight>
                  <a:srgbClr val="FFFFFF"/>
                </a:highlight>
              </a:rPr>
              <a:t>Angle: 55</a:t>
            </a:r>
            <a:endParaRPr sz="1050">
              <a:solidFill>
                <a:srgbClr val="1D2129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1D2129"/>
                </a:solidFill>
                <a:highlight>
                  <a:srgbClr val="FFFFFF"/>
                </a:highlight>
              </a:rPr>
              <a:t>School partner: 2nd primary school of New Moudania Chalkidiki Greece</a:t>
            </a:r>
            <a:endParaRPr sz="1050">
              <a:solidFill>
                <a:srgbClr val="1D212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1D2129"/>
                </a:solidFill>
              </a:rPr>
              <a:t>Latitude=40,243</a:t>
            </a:r>
            <a:endParaRPr sz="1050">
              <a:solidFill>
                <a:srgbClr val="1D212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1D2129"/>
                </a:solidFill>
              </a:rPr>
              <a:t>Longitude=23,281</a:t>
            </a:r>
            <a:endParaRPr sz="1050">
              <a:solidFill>
                <a:srgbClr val="1D212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1D2129"/>
                </a:solidFill>
              </a:rPr>
              <a:t>Length od stick: 1m</a:t>
            </a:r>
            <a:endParaRPr sz="1050">
              <a:solidFill>
                <a:srgbClr val="1D212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1D2129"/>
                </a:solidFill>
              </a:rPr>
              <a:t>Shadow length: 0,83 m</a:t>
            </a:r>
            <a:endParaRPr sz="1050">
              <a:solidFill>
                <a:srgbClr val="1D212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1D2129"/>
                </a:solidFill>
              </a:rPr>
              <a:t>Angle: 40</a:t>
            </a:r>
            <a:endParaRPr sz="1050">
              <a:solidFill>
                <a:srgbClr val="1D212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1D2129"/>
                </a:solidFill>
              </a:rPr>
              <a:t>Distance between two cities: 1671 km</a:t>
            </a:r>
            <a:endParaRPr sz="1050">
              <a:solidFill>
                <a:srgbClr val="1D2129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1D2129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1D2129"/>
                </a:solidFill>
                <a:highlight>
                  <a:srgbClr val="FFFFFF"/>
                </a:highlight>
              </a:rPr>
              <a:t>Circumference: 40104 km</a:t>
            </a:r>
            <a:endParaRPr sz="1050">
              <a:solidFill>
                <a:srgbClr val="1D2129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1D2129"/>
                </a:solidFill>
                <a:highlight>
                  <a:srgbClr val="FFFFFF"/>
                </a:highlight>
              </a:rPr>
              <a:t>21/03/2018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63152b213_7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63152b213_7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3152b21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3152b2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63152b21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63152b21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3152b213_7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63152b213_7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3152b213_7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3152b213_7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63152b213_7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63152b213_7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3152b213_7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3152b213_7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63152b213_7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63152b213_7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63152b213_7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63152b213_7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9.jpg"/><Relationship Id="rId5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6.jpg"/><Relationship Id="rId5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14.jpg"/><Relationship Id="rId5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Eratosthenes Experiment 2018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Taurage ‘Saltinis’ progymnasium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2963875" y="3594900"/>
            <a:ext cx="1818900" cy="11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1D2129"/>
                </a:solidFill>
                <a:highlight>
                  <a:schemeClr val="lt1"/>
                </a:highlight>
              </a:rPr>
              <a:t>Latitude: 55,2556</a:t>
            </a:r>
            <a:endParaRPr sz="1050">
              <a:solidFill>
                <a:srgbClr val="1D2129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1D2129"/>
                </a:solidFill>
                <a:highlight>
                  <a:schemeClr val="lt1"/>
                </a:highlight>
              </a:rPr>
              <a:t>Longitude: 22,3</a:t>
            </a:r>
            <a:endParaRPr sz="1050">
              <a:solidFill>
                <a:srgbClr val="1D2129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1D2129"/>
                </a:solidFill>
                <a:highlight>
                  <a:schemeClr val="lt1"/>
                </a:highlight>
              </a:rPr>
              <a:t>Length of stick: 1m</a:t>
            </a:r>
            <a:endParaRPr sz="1050">
              <a:solidFill>
                <a:srgbClr val="1D2129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1D2129"/>
                </a:solidFill>
                <a:highlight>
                  <a:schemeClr val="lt1"/>
                </a:highlight>
              </a:rPr>
              <a:t>Length of shadow: 1,41m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15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 rot="371731">
            <a:off x="156796" y="388099"/>
            <a:ext cx="1968095" cy="5268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21 March</a:t>
            </a:r>
            <a:endParaRPr b="1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0782" y="0"/>
            <a:ext cx="28932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0658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5800" y="0"/>
            <a:ext cx="31849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3075" y="-31375"/>
            <a:ext cx="332042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320424" cy="51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3325" y="0"/>
            <a:ext cx="32006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0187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8750" y="0"/>
            <a:ext cx="299985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8600" y="0"/>
            <a:ext cx="31253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