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3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3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3" r:id="rId43"/>
    <p:sldId id="304" r:id="rId44"/>
    <p:sldId id="305" r:id="rId45"/>
    <p:sldId id="313" r:id="rId46"/>
    <p:sldId id="308" r:id="rId47"/>
    <p:sldId id="310" r:id="rId48"/>
    <p:sldId id="309" r:id="rId49"/>
    <p:sldId id="311" r:id="rId50"/>
    <p:sldId id="312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4" r:id="rId82"/>
    <p:sldId id="345" r:id="rId83"/>
    <p:sldId id="346" r:id="rId84"/>
    <p:sldId id="347" r:id="rId85"/>
    <p:sldId id="348" r:id="rId86"/>
    <p:sldId id="349" r:id="rId87"/>
    <p:sldId id="350" r:id="rId88"/>
    <p:sldId id="351" r:id="rId89"/>
    <p:sldId id="352" r:id="rId90"/>
    <p:sldId id="307" r:id="rId91"/>
    <p:sldId id="360" r:id="rId92"/>
    <p:sldId id="359" r:id="rId93"/>
    <p:sldId id="358" r:id="rId94"/>
    <p:sldId id="357" r:id="rId95"/>
    <p:sldId id="356" r:id="rId96"/>
    <p:sldId id="355" r:id="rId97"/>
    <p:sldId id="354" r:id="rId98"/>
    <p:sldId id="353" r:id="rId99"/>
    <p:sldId id="361" r:id="rId100"/>
    <p:sldId id="362" r:id="rId101"/>
    <p:sldId id="363" r:id="rId102"/>
    <p:sldId id="364" r:id="rId103"/>
    <p:sldId id="365" r:id="rId104"/>
    <p:sldId id="366" r:id="rId105"/>
    <p:sldId id="367" r:id="rId106"/>
    <p:sldId id="368" r:id="rId107"/>
    <p:sldId id="369" r:id="rId108"/>
    <p:sldId id="370" r:id="rId109"/>
    <p:sldId id="371" r:id="rId110"/>
    <p:sldId id="372" r:id="rId111"/>
    <p:sldId id="373" r:id="rId112"/>
    <p:sldId id="374" r:id="rId113"/>
    <p:sldId id="375" r:id="rId114"/>
    <p:sldId id="376" r:id="rId115"/>
    <p:sldId id="377" r:id="rId116"/>
    <p:sldId id="378" r:id="rId117"/>
    <p:sldId id="379" r:id="rId118"/>
    <p:sldId id="380" r:id="rId119"/>
    <p:sldId id="381" r:id="rId120"/>
    <p:sldId id="382" r:id="rId121"/>
    <p:sldId id="383" r:id="rId122"/>
    <p:sldId id="384" r:id="rId123"/>
    <p:sldId id="385" r:id="rId124"/>
    <p:sldId id="386" r:id="rId125"/>
    <p:sldId id="387" r:id="rId126"/>
    <p:sldId id="388" r:id="rId127"/>
    <p:sldId id="389" r:id="rId128"/>
    <p:sldId id="390" r:id="rId129"/>
    <p:sldId id="391" r:id="rId130"/>
    <p:sldId id="392" r:id="rId131"/>
    <p:sldId id="393" r:id="rId132"/>
    <p:sldId id="394" r:id="rId133"/>
    <p:sldId id="395" r:id="rId134"/>
    <p:sldId id="396" r:id="rId135"/>
    <p:sldId id="397" r:id="rId136"/>
    <p:sldId id="398" r:id="rId137"/>
    <p:sldId id="399" r:id="rId138"/>
    <p:sldId id="302" r:id="rId139"/>
    <p:sldId id="301" r:id="rId14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FFCC"/>
    <a:srgbClr val="FF00FF"/>
    <a:srgbClr val="D2A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10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612D3-7E21-4181-92EA-CB4B29E02512}" type="datetimeFigureOut">
              <a:rPr lang="fr-FR" smtClean="0"/>
              <a:pPr/>
              <a:t>01/07/2015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5957-2B93-4637-A998-2A65BB1FC7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2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612D3-7E21-4181-92EA-CB4B29E02512}" type="datetimeFigureOut">
              <a:rPr lang="fr-FR" smtClean="0"/>
              <a:pPr/>
              <a:t>01/07/2015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5957-2B93-4637-A998-2A65BB1FC7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2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612D3-7E21-4181-92EA-CB4B29E02512}" type="datetimeFigureOut">
              <a:rPr lang="fr-FR" smtClean="0"/>
              <a:pPr/>
              <a:t>01/07/2015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5957-2B93-4637-A998-2A65BB1FC7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2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612D3-7E21-4181-92EA-CB4B29E02512}" type="datetimeFigureOut">
              <a:rPr lang="fr-FR" smtClean="0"/>
              <a:pPr/>
              <a:t>01/07/2015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5957-2B93-4637-A998-2A65BB1FC7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2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612D3-7E21-4181-92EA-CB4B29E02512}" type="datetimeFigureOut">
              <a:rPr lang="fr-FR" smtClean="0"/>
              <a:pPr/>
              <a:t>01/07/2015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5957-2B93-4637-A998-2A65BB1FC7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2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612D3-7E21-4181-92EA-CB4B29E02512}" type="datetimeFigureOut">
              <a:rPr lang="fr-FR" smtClean="0"/>
              <a:pPr/>
              <a:t>01/07/2015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5957-2B93-4637-A998-2A65BB1FC7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2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612D3-7E21-4181-92EA-CB4B29E02512}" type="datetimeFigureOut">
              <a:rPr lang="fr-FR" smtClean="0"/>
              <a:pPr/>
              <a:t>01/07/2015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5957-2B93-4637-A998-2A65BB1FC7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2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612D3-7E21-4181-92EA-CB4B29E02512}" type="datetimeFigureOut">
              <a:rPr lang="fr-FR" smtClean="0"/>
              <a:pPr/>
              <a:t>01/07/2015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5957-2B93-4637-A998-2A65BB1FC7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2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612D3-7E21-4181-92EA-CB4B29E02512}" type="datetimeFigureOut">
              <a:rPr lang="fr-FR" smtClean="0"/>
              <a:pPr/>
              <a:t>01/07/2015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5957-2B93-4637-A998-2A65BB1FC7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2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612D3-7E21-4181-92EA-CB4B29E02512}" type="datetimeFigureOut">
              <a:rPr lang="fr-FR" smtClean="0"/>
              <a:pPr/>
              <a:t>01/07/2015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5957-2B93-4637-A998-2A65BB1FC7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2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612D3-7E21-4181-92EA-CB4B29E02512}" type="datetimeFigureOut">
              <a:rPr lang="fr-FR" smtClean="0"/>
              <a:pPr/>
              <a:t>01/07/2015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5957-2B93-4637-A998-2A65BB1FC7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2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612D3-7E21-4181-92EA-CB4B29E02512}" type="datetimeFigureOut">
              <a:rPr lang="fr-FR" smtClean="0"/>
              <a:pPr/>
              <a:t>01/07/2015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15957-2B93-4637-A998-2A65BB1FC7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2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ouv alph ar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196752"/>
            <a:ext cx="3873126" cy="49137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1268760"/>
            <a:ext cx="36724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6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6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6000" dirty="0">
              <a:solidFill>
                <a:schemeClr val="accent6"/>
              </a:solidFill>
              <a:latin typeface="Alibi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11560" y="4437112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FF"/>
                </a:solidFill>
              </a:rPr>
              <a:t>Voices</a:t>
            </a:r>
            <a:r>
              <a:rPr lang="fr-FR" dirty="0" smtClean="0">
                <a:solidFill>
                  <a:srgbClr val="FF00FF"/>
                </a:solidFill>
              </a:rPr>
              <a:t> : CPD first grader </a:t>
            </a:r>
          </a:p>
          <a:p>
            <a:r>
              <a:rPr lang="fr-FR" dirty="0" smtClean="0">
                <a:solidFill>
                  <a:srgbClr val="00FFCC"/>
                </a:solidFill>
              </a:rPr>
              <a:t>Musical direction : Mrs </a:t>
            </a:r>
            <a:r>
              <a:rPr lang="fr-FR" dirty="0" err="1" smtClean="0">
                <a:solidFill>
                  <a:srgbClr val="00FFCC"/>
                </a:solidFill>
              </a:rPr>
              <a:t>Forys</a:t>
            </a:r>
            <a:endParaRPr lang="fr-FR" dirty="0" smtClean="0">
              <a:solidFill>
                <a:srgbClr val="00FFCC"/>
              </a:solidFill>
            </a:endParaRPr>
          </a:p>
          <a:p>
            <a:r>
              <a:rPr lang="fr-FR" dirty="0" smtClean="0">
                <a:solidFill>
                  <a:srgbClr val="00FF00"/>
                </a:solidFill>
              </a:rPr>
              <a:t>Transcription and </a:t>
            </a:r>
            <a:r>
              <a:rPr lang="fr-FR" dirty="0" err="1" smtClean="0">
                <a:solidFill>
                  <a:srgbClr val="00FF00"/>
                </a:solidFill>
              </a:rPr>
              <a:t>text</a:t>
            </a:r>
            <a:r>
              <a:rPr lang="fr-FR" dirty="0" smtClean="0">
                <a:solidFill>
                  <a:srgbClr val="00FF00"/>
                </a:solidFill>
              </a:rPr>
              <a:t> : Mrs </a:t>
            </a:r>
            <a:r>
              <a:rPr lang="fr-FR" dirty="0" err="1" smtClean="0">
                <a:solidFill>
                  <a:srgbClr val="00FF00"/>
                </a:solidFill>
              </a:rPr>
              <a:t>Ducamus</a:t>
            </a:r>
            <a:endParaRPr lang="fr-FR" dirty="0">
              <a:solidFill>
                <a:srgbClr val="00FF00"/>
              </a:solidFill>
            </a:endParaRPr>
          </a:p>
        </p:txBody>
      </p:sp>
      <p:pic>
        <p:nvPicPr>
          <p:cNvPr id="7" name="Image 6" descr="ur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5589240"/>
            <a:ext cx="1331639" cy="103445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27584" y="332656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2060"/>
                </a:solidFill>
              </a:rPr>
              <a:t>Part of COLORFUL ALPHABET, </a:t>
            </a:r>
            <a:r>
              <a:rPr lang="fr-FR" sz="2400" dirty="0" err="1" smtClean="0">
                <a:solidFill>
                  <a:srgbClr val="FFC000"/>
                </a:solidFill>
              </a:rPr>
              <a:t>e</a:t>
            </a:r>
            <a:r>
              <a:rPr lang="fr-FR" sz="2400" dirty="0" err="1" smtClean="0">
                <a:solidFill>
                  <a:srgbClr val="002060"/>
                </a:solidFill>
              </a:rPr>
              <a:t>Twinning</a:t>
            </a:r>
            <a:r>
              <a:rPr lang="fr-FR" sz="2400" dirty="0" smtClean="0">
                <a:solidFill>
                  <a:srgbClr val="002060"/>
                </a:solidFill>
              </a:rPr>
              <a:t>, 2014-2015</a:t>
            </a:r>
            <a:endParaRPr lang="fr-FR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12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iapo  2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8"/>
          </a:xfrm>
          <a:prstGeom prst="rect">
            <a:avLst/>
          </a:prstGeo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diapo 1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988839"/>
            <a:ext cx="4320480" cy="305025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691680" y="548680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90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1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5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1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1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5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2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2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iapo  2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8"/>
          </a:xfrm>
          <a:prstGeom prst="rect">
            <a:avLst/>
          </a:prstGeo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2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8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50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3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2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8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3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3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3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3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4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4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4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4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4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8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5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11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3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5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5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5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60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250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5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6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00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6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00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6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00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6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00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6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00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3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1200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8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00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00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600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dirty="0">
              <a:solidFill>
                <a:schemeClr val="accent6"/>
              </a:solidFill>
              <a:latin typeface="Alibi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fr-FR" sz="2400" dirty="0" smtClean="0">
                <a:solidFill>
                  <a:srgbClr val="92D050"/>
                </a:solidFill>
              </a:rPr>
              <a:t>This </a:t>
            </a:r>
            <a:r>
              <a:rPr lang="fr-FR" sz="2400" dirty="0" err="1" smtClean="0">
                <a:solidFill>
                  <a:srgbClr val="92D050"/>
                </a:solidFill>
              </a:rPr>
              <a:t>song</a:t>
            </a:r>
            <a:r>
              <a:rPr lang="fr-FR" sz="2400" dirty="0" smtClean="0">
                <a:solidFill>
                  <a:srgbClr val="92D050"/>
                </a:solidFill>
              </a:rPr>
              <a:t> </a:t>
            </a:r>
            <a:r>
              <a:rPr lang="fr-FR" sz="2400" dirty="0" err="1" smtClean="0">
                <a:solidFill>
                  <a:srgbClr val="92D050"/>
                </a:solidFill>
              </a:rPr>
              <a:t>was</a:t>
            </a:r>
            <a:r>
              <a:rPr lang="fr-FR" sz="2400" dirty="0" smtClean="0">
                <a:solidFill>
                  <a:srgbClr val="92D050"/>
                </a:solidFill>
              </a:rPr>
              <a:t> </a:t>
            </a:r>
            <a:r>
              <a:rPr lang="fr-FR" sz="2400" dirty="0" err="1" smtClean="0">
                <a:solidFill>
                  <a:srgbClr val="92D050"/>
                </a:solidFill>
              </a:rPr>
              <a:t>recorded</a:t>
            </a:r>
            <a:r>
              <a:rPr lang="fr-FR" sz="2400" dirty="0" smtClean="0">
                <a:solidFill>
                  <a:srgbClr val="92D050"/>
                </a:solidFill>
              </a:rPr>
              <a:t> for the </a:t>
            </a:r>
            <a:r>
              <a:rPr lang="fr-FR" sz="2400" dirty="0" err="1" smtClean="0">
                <a:solidFill>
                  <a:srgbClr val="92D050"/>
                </a:solidFill>
              </a:rPr>
              <a:t>project</a:t>
            </a:r>
            <a:r>
              <a:rPr lang="fr-FR" sz="2400" dirty="0" smtClean="0">
                <a:solidFill>
                  <a:srgbClr val="92D050"/>
                </a:solidFill>
              </a:rPr>
              <a:t> </a:t>
            </a:r>
          </a:p>
          <a:p>
            <a:pPr algn="ctr">
              <a:buNone/>
            </a:pPr>
            <a:r>
              <a:rPr lang="fr-FR" dirty="0" smtClean="0">
                <a:solidFill>
                  <a:srgbClr val="002060"/>
                </a:solidFill>
              </a:rPr>
              <a:t>COLORFUL ALPHABET, </a:t>
            </a:r>
            <a:r>
              <a:rPr lang="fr-FR" dirty="0" err="1" smtClean="0">
                <a:solidFill>
                  <a:srgbClr val="FFC000"/>
                </a:solidFill>
              </a:rPr>
              <a:t>e</a:t>
            </a:r>
            <a:r>
              <a:rPr lang="fr-FR" dirty="0" err="1" smtClean="0">
                <a:solidFill>
                  <a:srgbClr val="002060"/>
                </a:solidFill>
              </a:rPr>
              <a:t>Twinning</a:t>
            </a:r>
            <a:r>
              <a:rPr lang="fr-FR" dirty="0" smtClean="0">
                <a:solidFill>
                  <a:srgbClr val="002060"/>
                </a:solidFill>
              </a:rPr>
              <a:t>, 2014-2015</a:t>
            </a:r>
          </a:p>
          <a:p>
            <a:pPr algn="ctr">
              <a:buNone/>
            </a:pPr>
            <a:r>
              <a:rPr lang="fr-FR" sz="2400" dirty="0" err="1" smtClean="0">
                <a:solidFill>
                  <a:srgbClr val="00B0F0"/>
                </a:solidFill>
              </a:rPr>
              <a:t>thanks</a:t>
            </a:r>
            <a:r>
              <a:rPr lang="fr-FR" sz="2400" dirty="0" smtClean="0">
                <a:solidFill>
                  <a:srgbClr val="00B0F0"/>
                </a:solidFill>
              </a:rPr>
              <a:t> to </a:t>
            </a:r>
            <a:r>
              <a:rPr lang="fr-FR" sz="2400" b="1" dirty="0" err="1" smtClean="0">
                <a:solidFill>
                  <a:srgbClr val="00B0F0"/>
                </a:solidFill>
              </a:rPr>
              <a:t>Manush</a:t>
            </a:r>
            <a:r>
              <a:rPr lang="fr-FR" sz="2400" b="1" dirty="0" smtClean="0">
                <a:solidFill>
                  <a:srgbClr val="00B0F0"/>
                </a:solidFill>
              </a:rPr>
              <a:t> </a:t>
            </a:r>
            <a:r>
              <a:rPr lang="fr-FR" sz="2400" b="1" dirty="0" err="1" smtClean="0">
                <a:solidFill>
                  <a:srgbClr val="00B0F0"/>
                </a:solidFill>
              </a:rPr>
              <a:t>Arzumanyan</a:t>
            </a:r>
            <a:r>
              <a:rPr lang="fr-FR" sz="2400" dirty="0" smtClean="0">
                <a:solidFill>
                  <a:srgbClr val="00B0F0"/>
                </a:solidFill>
              </a:rPr>
              <a:t> </a:t>
            </a:r>
            <a:r>
              <a:rPr lang="fr-FR" sz="2400" dirty="0" err="1" smtClean="0">
                <a:solidFill>
                  <a:srgbClr val="00B0F0"/>
                </a:solidFill>
              </a:rPr>
              <a:t>who</a:t>
            </a:r>
            <a:r>
              <a:rPr lang="fr-FR" sz="2400" dirty="0" smtClean="0">
                <a:solidFill>
                  <a:srgbClr val="00B0F0"/>
                </a:solidFill>
              </a:rPr>
              <a:t> </a:t>
            </a:r>
            <a:r>
              <a:rPr lang="fr-FR" sz="2400" dirty="0" err="1" smtClean="0">
                <a:solidFill>
                  <a:srgbClr val="00B0F0"/>
                </a:solidFill>
              </a:rPr>
              <a:t>posted</a:t>
            </a:r>
            <a:r>
              <a:rPr lang="fr-FR" sz="2400" dirty="0" smtClean="0">
                <a:solidFill>
                  <a:srgbClr val="00B0F0"/>
                </a:solidFill>
              </a:rPr>
              <a:t> </a:t>
            </a:r>
            <a:r>
              <a:rPr lang="fr-FR" sz="2400" dirty="0" err="1" smtClean="0">
                <a:solidFill>
                  <a:srgbClr val="00B0F0"/>
                </a:solidFill>
              </a:rPr>
              <a:t>this</a:t>
            </a:r>
            <a:r>
              <a:rPr lang="fr-FR" sz="2400" dirty="0" smtClean="0">
                <a:solidFill>
                  <a:srgbClr val="00B0F0"/>
                </a:solidFill>
              </a:rPr>
              <a:t> </a:t>
            </a:r>
            <a:r>
              <a:rPr lang="fr-FR" sz="2400" dirty="0" err="1" smtClean="0">
                <a:solidFill>
                  <a:srgbClr val="00B0F0"/>
                </a:solidFill>
              </a:rPr>
              <a:t>song</a:t>
            </a:r>
            <a:r>
              <a:rPr lang="fr-FR" sz="2400" dirty="0" smtClean="0">
                <a:solidFill>
                  <a:srgbClr val="00B0F0"/>
                </a:solidFill>
              </a:rPr>
              <a:t> for us to </a:t>
            </a:r>
            <a:r>
              <a:rPr lang="fr-FR" sz="2400" dirty="0" err="1" smtClean="0">
                <a:solidFill>
                  <a:srgbClr val="00B0F0"/>
                </a:solidFill>
              </a:rPr>
              <a:t>learn</a:t>
            </a:r>
            <a:r>
              <a:rPr lang="fr-FR" sz="2400" dirty="0" smtClean="0">
                <a:solidFill>
                  <a:srgbClr val="00B0F0"/>
                </a:solidFill>
              </a:rPr>
              <a:t>.</a:t>
            </a:r>
            <a:endParaRPr lang="fr-FR" sz="2400" b="1" dirty="0" smtClean="0">
              <a:solidFill>
                <a:srgbClr val="00B0F0"/>
              </a:solidFill>
            </a:endParaRPr>
          </a:p>
          <a:p>
            <a:pPr algn="ctr">
              <a:buNone/>
            </a:pPr>
            <a:r>
              <a:rPr lang="fr-FR" sz="2400" dirty="0" smtClean="0">
                <a:solidFill>
                  <a:srgbClr val="7030A0"/>
                </a:solidFill>
              </a:rPr>
              <a:t>Mrs </a:t>
            </a:r>
            <a:r>
              <a:rPr lang="fr-FR" sz="2400" dirty="0" err="1" smtClean="0">
                <a:solidFill>
                  <a:srgbClr val="7030A0"/>
                </a:solidFill>
              </a:rPr>
              <a:t>Forys</a:t>
            </a:r>
            <a:r>
              <a:rPr lang="fr-FR" sz="2400" dirty="0" smtClean="0">
                <a:solidFill>
                  <a:srgbClr val="7030A0"/>
                </a:solidFill>
              </a:rPr>
              <a:t>, </a:t>
            </a:r>
            <a:r>
              <a:rPr lang="fr-FR" sz="2400" dirty="0" err="1" smtClean="0">
                <a:solidFill>
                  <a:srgbClr val="7030A0"/>
                </a:solidFill>
              </a:rPr>
              <a:t>our</a:t>
            </a:r>
            <a:r>
              <a:rPr lang="fr-FR" sz="2400" dirty="0" smtClean="0">
                <a:solidFill>
                  <a:srgbClr val="7030A0"/>
                </a:solidFill>
              </a:rPr>
              <a:t> Music </a:t>
            </a:r>
            <a:r>
              <a:rPr lang="fr-FR" sz="2400" dirty="0" err="1" smtClean="0">
                <a:solidFill>
                  <a:srgbClr val="7030A0"/>
                </a:solidFill>
              </a:rPr>
              <a:t>teacher</a:t>
            </a:r>
            <a:r>
              <a:rPr lang="fr-FR" sz="2400" dirty="0" smtClean="0">
                <a:solidFill>
                  <a:srgbClr val="7030A0"/>
                </a:solidFill>
              </a:rPr>
              <a:t>, </a:t>
            </a:r>
            <a:r>
              <a:rPr lang="fr-FR" sz="2400" dirty="0" err="1" smtClean="0">
                <a:solidFill>
                  <a:srgbClr val="7030A0"/>
                </a:solidFill>
              </a:rPr>
              <a:t>who</a:t>
            </a:r>
            <a:r>
              <a:rPr lang="fr-FR" sz="2400" dirty="0" smtClean="0">
                <a:solidFill>
                  <a:srgbClr val="7030A0"/>
                </a:solidFill>
              </a:rPr>
              <a:t> </a:t>
            </a:r>
            <a:r>
              <a:rPr lang="fr-FR" sz="2400" dirty="0" err="1" smtClean="0">
                <a:solidFill>
                  <a:srgbClr val="7030A0"/>
                </a:solidFill>
              </a:rPr>
              <a:t>knows</a:t>
            </a:r>
            <a:r>
              <a:rPr lang="fr-FR" sz="2400" dirty="0" smtClean="0">
                <a:solidFill>
                  <a:srgbClr val="7030A0"/>
                </a:solidFill>
              </a:rPr>
              <a:t> </a:t>
            </a:r>
            <a:r>
              <a:rPr lang="fr-FR" sz="2400" dirty="0" err="1" smtClean="0">
                <a:solidFill>
                  <a:srgbClr val="7030A0"/>
                </a:solidFill>
              </a:rPr>
              <a:t>perfectly</a:t>
            </a:r>
            <a:r>
              <a:rPr lang="fr-FR" sz="2400" dirty="0" smtClean="0">
                <a:solidFill>
                  <a:srgbClr val="7030A0"/>
                </a:solidFill>
              </a:rPr>
              <a:t> </a:t>
            </a:r>
            <a:r>
              <a:rPr lang="fr-FR" sz="2400" dirty="0" err="1" smtClean="0">
                <a:solidFill>
                  <a:srgbClr val="7030A0"/>
                </a:solidFill>
              </a:rPr>
              <a:t>now</a:t>
            </a:r>
            <a:r>
              <a:rPr lang="fr-FR" sz="2400" dirty="0" smtClean="0">
                <a:solidFill>
                  <a:srgbClr val="7030A0"/>
                </a:solidFill>
              </a:rPr>
              <a:t> the </a:t>
            </a:r>
            <a:r>
              <a:rPr lang="fr-FR" sz="2400" dirty="0" err="1" smtClean="0">
                <a:solidFill>
                  <a:srgbClr val="7030A0"/>
                </a:solidFill>
              </a:rPr>
              <a:t>Armenian</a:t>
            </a:r>
            <a:r>
              <a:rPr lang="fr-FR" sz="2400" dirty="0" smtClean="0">
                <a:solidFill>
                  <a:srgbClr val="7030A0"/>
                </a:solidFill>
              </a:rPr>
              <a:t> Alphabet, </a:t>
            </a:r>
            <a:r>
              <a:rPr lang="fr-FR" sz="2400" dirty="0" err="1" smtClean="0">
                <a:solidFill>
                  <a:srgbClr val="7030A0"/>
                </a:solidFill>
              </a:rPr>
              <a:t>was</a:t>
            </a:r>
            <a:r>
              <a:rPr lang="fr-FR" sz="2400" dirty="0" smtClean="0">
                <a:solidFill>
                  <a:srgbClr val="7030A0"/>
                </a:solidFill>
              </a:rPr>
              <a:t> </a:t>
            </a:r>
            <a:r>
              <a:rPr lang="fr-FR" sz="2400" dirty="0" err="1" smtClean="0">
                <a:solidFill>
                  <a:srgbClr val="7030A0"/>
                </a:solidFill>
              </a:rPr>
              <a:t>our</a:t>
            </a:r>
            <a:r>
              <a:rPr lang="fr-FR" sz="2400" dirty="0" smtClean="0">
                <a:solidFill>
                  <a:srgbClr val="7030A0"/>
                </a:solidFill>
              </a:rPr>
              <a:t> guide.</a:t>
            </a:r>
          </a:p>
          <a:p>
            <a:pPr algn="ctr">
              <a:buNone/>
            </a:pPr>
            <a:r>
              <a:rPr lang="fr-FR" sz="2400" dirty="0" smtClean="0">
                <a:solidFill>
                  <a:srgbClr val="FFC000"/>
                </a:solidFill>
              </a:rPr>
              <a:t>I </a:t>
            </a:r>
            <a:r>
              <a:rPr lang="fr-FR" sz="2400" dirty="0" err="1" smtClean="0">
                <a:solidFill>
                  <a:srgbClr val="FFC000"/>
                </a:solidFill>
              </a:rPr>
              <a:t>changed</a:t>
            </a:r>
            <a:r>
              <a:rPr lang="fr-FR" sz="2400" dirty="0" smtClean="0">
                <a:solidFill>
                  <a:srgbClr val="FFC000"/>
                </a:solidFill>
              </a:rPr>
              <a:t> the </a:t>
            </a:r>
            <a:r>
              <a:rPr lang="fr-FR" sz="2400" dirty="0" err="1" smtClean="0">
                <a:solidFill>
                  <a:srgbClr val="FFC000"/>
                </a:solidFill>
              </a:rPr>
              <a:t>songs</a:t>
            </a:r>
            <a:r>
              <a:rPr lang="fr-FR" sz="2400" dirty="0" smtClean="0">
                <a:solidFill>
                  <a:srgbClr val="FFC000"/>
                </a:solidFill>
              </a:rPr>
              <a:t> </a:t>
            </a:r>
            <a:r>
              <a:rPr lang="fr-FR" sz="2400" dirty="0" err="1" smtClean="0">
                <a:solidFill>
                  <a:srgbClr val="FFC000"/>
                </a:solidFill>
              </a:rPr>
              <a:t>words</a:t>
            </a:r>
            <a:r>
              <a:rPr lang="fr-FR" sz="2400" dirty="0" smtClean="0">
                <a:solidFill>
                  <a:srgbClr val="FFC000"/>
                </a:solidFill>
              </a:rPr>
              <a:t> (not the Chorus – </a:t>
            </a:r>
            <a:r>
              <a:rPr lang="fr-FR" sz="2400" dirty="0" err="1" smtClean="0">
                <a:solidFill>
                  <a:srgbClr val="FFC000"/>
                </a:solidFill>
              </a:rPr>
              <a:t>at</a:t>
            </a:r>
            <a:r>
              <a:rPr lang="fr-FR" sz="2400" dirty="0" smtClean="0">
                <a:solidFill>
                  <a:srgbClr val="FFC000"/>
                </a:solidFill>
              </a:rPr>
              <a:t> least not </a:t>
            </a:r>
            <a:r>
              <a:rPr lang="fr-FR" sz="2400" dirty="0" err="1" smtClean="0">
                <a:solidFill>
                  <a:srgbClr val="FFC000"/>
                </a:solidFill>
              </a:rPr>
              <a:t>deliberately</a:t>
            </a:r>
            <a:r>
              <a:rPr lang="fr-FR" sz="2400" dirty="0" smtClean="0">
                <a:solidFill>
                  <a:srgbClr val="FFC000"/>
                </a:solidFill>
              </a:rPr>
              <a:t>), </a:t>
            </a:r>
            <a:r>
              <a:rPr lang="fr-FR" sz="2400" dirty="0" err="1" smtClean="0">
                <a:solidFill>
                  <a:srgbClr val="FFC000"/>
                </a:solidFill>
              </a:rPr>
              <a:t>because</a:t>
            </a:r>
            <a:r>
              <a:rPr lang="fr-FR" sz="2400" dirty="0" smtClean="0">
                <a:solidFill>
                  <a:srgbClr val="FFC000"/>
                </a:solidFill>
              </a:rPr>
              <a:t> </a:t>
            </a:r>
            <a:r>
              <a:rPr lang="fr-FR" sz="2400" dirty="0" err="1" smtClean="0">
                <a:solidFill>
                  <a:srgbClr val="FFC000"/>
                </a:solidFill>
              </a:rPr>
              <a:t>learning</a:t>
            </a:r>
            <a:r>
              <a:rPr lang="fr-FR" sz="2400" dirty="0" smtClean="0">
                <a:solidFill>
                  <a:srgbClr val="FFC000"/>
                </a:solidFill>
              </a:rPr>
              <a:t> </a:t>
            </a:r>
            <a:r>
              <a:rPr lang="fr-FR" sz="2400" dirty="0" err="1" smtClean="0">
                <a:solidFill>
                  <a:srgbClr val="FFC000"/>
                </a:solidFill>
              </a:rPr>
              <a:t>them</a:t>
            </a:r>
            <a:r>
              <a:rPr lang="fr-FR" sz="2400" dirty="0" smtClean="0">
                <a:solidFill>
                  <a:srgbClr val="FFC000"/>
                </a:solidFill>
              </a:rPr>
              <a:t> </a:t>
            </a:r>
            <a:r>
              <a:rPr lang="fr-FR" sz="2400" dirty="0" err="1" smtClean="0">
                <a:solidFill>
                  <a:srgbClr val="FFC000"/>
                </a:solidFill>
              </a:rPr>
              <a:t>was</a:t>
            </a:r>
            <a:r>
              <a:rPr lang="fr-FR" sz="2400" dirty="0" smtClean="0">
                <a:solidFill>
                  <a:srgbClr val="FFC000"/>
                </a:solidFill>
              </a:rPr>
              <a:t> a </a:t>
            </a:r>
            <a:r>
              <a:rPr lang="fr-FR" sz="2400" dirty="0" err="1" smtClean="0">
                <a:solidFill>
                  <a:srgbClr val="FFC000"/>
                </a:solidFill>
              </a:rPr>
              <a:t>task</a:t>
            </a:r>
            <a:r>
              <a:rPr lang="fr-FR" sz="2400" dirty="0" smtClean="0">
                <a:solidFill>
                  <a:srgbClr val="FFC000"/>
                </a:solidFill>
              </a:rPr>
              <a:t> to </a:t>
            </a:r>
            <a:r>
              <a:rPr lang="fr-FR" sz="2400" dirty="0" err="1" smtClean="0">
                <a:solidFill>
                  <a:srgbClr val="FFC000"/>
                </a:solidFill>
              </a:rPr>
              <a:t>difficult</a:t>
            </a:r>
            <a:r>
              <a:rPr lang="fr-FR" sz="2400" dirty="0" smtClean="0">
                <a:solidFill>
                  <a:srgbClr val="FFC000"/>
                </a:solidFill>
              </a:rPr>
              <a:t> for us…</a:t>
            </a:r>
          </a:p>
          <a:p>
            <a:pPr algn="ctr">
              <a:buNone/>
            </a:pPr>
            <a:r>
              <a:rPr lang="fr-FR" sz="2400" dirty="0" smtClean="0">
                <a:solidFill>
                  <a:srgbClr val="0070C0"/>
                </a:solidFill>
              </a:rPr>
              <a:t>Dominique </a:t>
            </a:r>
            <a:r>
              <a:rPr lang="fr-FR" sz="2400" dirty="0" err="1" smtClean="0">
                <a:solidFill>
                  <a:srgbClr val="0070C0"/>
                </a:solidFill>
              </a:rPr>
              <a:t>Ducamus</a:t>
            </a:r>
            <a:r>
              <a:rPr lang="fr-FR" sz="2400" dirty="0" smtClean="0">
                <a:solidFill>
                  <a:srgbClr val="0070C0"/>
                </a:solidFill>
              </a:rPr>
              <a:t> – </a:t>
            </a:r>
            <a:r>
              <a:rPr lang="fr-FR" sz="2400" dirty="0" err="1" smtClean="0">
                <a:solidFill>
                  <a:srgbClr val="0070C0"/>
                </a:solidFill>
              </a:rPr>
              <a:t>june</a:t>
            </a:r>
            <a:r>
              <a:rPr lang="fr-FR" sz="2400" dirty="0" smtClean="0">
                <a:solidFill>
                  <a:srgbClr val="0070C0"/>
                </a:solidFill>
              </a:rPr>
              <a:t> 2015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ransition advClick="0" advTm="1200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dirty="0"/>
          </a:p>
        </p:txBody>
      </p:sp>
      <p:pic>
        <p:nvPicPr>
          <p:cNvPr id="4" name="Image 3" descr="ur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24744"/>
            <a:ext cx="2016224" cy="156626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708920"/>
            <a:ext cx="314675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couv alph ar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196752"/>
            <a:ext cx="3873126" cy="4913784"/>
          </a:xfrm>
          <a:prstGeom prst="rect">
            <a:avLst/>
          </a:prstGeom>
        </p:spPr>
      </p:pic>
    </p:spTree>
  </p:cSld>
  <p:clrMapOvr>
    <a:masterClrMapping/>
  </p:clrMapOvr>
  <p:transition advClick="0" advTm="12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3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3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3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4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4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4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diapo 1-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9" name="ZoneTexte 8"/>
          <p:cNvSpPr txBox="1"/>
          <p:nvPr/>
        </p:nvSpPr>
        <p:spPr>
          <a:xfrm>
            <a:off x="1691680" y="548680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  <p:pic>
        <p:nvPicPr>
          <p:cNvPr id="4" name="Alphabet arménien chanson 1.wav">
            <a:hlinkClick r:id="" action="ppaction://media"/>
          </p:cNvPr>
          <p:cNvPicPr>
            <a:picLocks noRot="1" noChangeAspect="1"/>
          </p:cNvPicPr>
          <p:nvPr>
            <a:wavAudioFile r:embed="rId1" name="Alphabet arménien chanson 1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4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4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8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5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12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5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5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5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5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60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5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5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6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6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6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diapo 1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988839"/>
            <a:ext cx="4320480" cy="3050259"/>
          </a:xfrm>
          <a:prstGeom prst="rect">
            <a:avLst/>
          </a:prstGeom>
          <a:ln>
            <a:noFill/>
          </a:ln>
        </p:spPr>
      </p:pic>
      <p:sp>
        <p:nvSpPr>
          <p:cNvPr id="11" name="ZoneTexte 10"/>
          <p:cNvSpPr txBox="1"/>
          <p:nvPr/>
        </p:nvSpPr>
        <p:spPr>
          <a:xfrm>
            <a:off x="1691680" y="548680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9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6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6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8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1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5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fr-FR" sz="4000" b="1" dirty="0">
                <a:solidFill>
                  <a:srgbClr val="FF0000"/>
                </a:solidFill>
              </a:rPr>
              <a:t>Aujourd’hui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 nous apprenons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Les lettres de l’alphabet,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 err="1">
                <a:solidFill>
                  <a:schemeClr val="accent1">
                    <a:lumMod val="75000"/>
                  </a:schemeClr>
                </a:solidFill>
              </a:rPr>
              <a:t>Ouh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 là </a:t>
            </a:r>
            <a:r>
              <a:rPr lang="fr-FR" sz="4000" b="1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, y’en a beaucoup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Ca va être difficile</a:t>
            </a:r>
            <a:r>
              <a:rPr lang="fr-FR" sz="40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Today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we’re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going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learn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How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sing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the alphabet,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Dear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,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there’re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too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many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letters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This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is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going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be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tricky</a:t>
            </a:r>
            <a:endParaRPr lang="fr-FR" sz="2000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-33010"/>
            <a:ext cx="7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.</a:t>
            </a:r>
            <a:endParaRPr kumimoji="0" lang="fr-F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 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9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Aujourd’hui </a:t>
            </a:r>
            <a:r>
              <a:rPr lang="fr-FR" sz="4000" b="1" dirty="0">
                <a:solidFill>
                  <a:srgbClr val="FF0000"/>
                </a:solidFill>
              </a:rPr>
              <a:t>nous apprenons</a:t>
            </a:r>
            <a:endParaRPr lang="fr-FR" sz="4000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Les lettres de l’alphabet,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 err="1">
                <a:solidFill>
                  <a:schemeClr val="accent1">
                    <a:lumMod val="75000"/>
                  </a:schemeClr>
                </a:solidFill>
              </a:rPr>
              <a:t>Ouh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 là </a:t>
            </a:r>
            <a:r>
              <a:rPr lang="fr-FR" sz="4000" b="1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, y’en a beaucoup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Ca va être difficile</a:t>
            </a:r>
            <a:r>
              <a:rPr lang="fr-FR" sz="40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Today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we’re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going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learn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How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sing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the alphabet,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Dear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,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there’re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too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many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letters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This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is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going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be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tricky</a:t>
            </a:r>
            <a:endParaRPr lang="fr-FR" sz="2000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-33010"/>
            <a:ext cx="7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.</a:t>
            </a:r>
            <a:endParaRPr kumimoji="0" lang="fr-F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 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3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Aujourd’hui nous apprenons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>
                <a:solidFill>
                  <a:srgbClr val="FF0000"/>
                </a:solidFill>
              </a:rPr>
              <a:t>Les lettres 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de l’alphabet,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 err="1">
                <a:solidFill>
                  <a:schemeClr val="accent1">
                    <a:lumMod val="75000"/>
                  </a:schemeClr>
                </a:solidFill>
              </a:rPr>
              <a:t>Ouh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 là </a:t>
            </a:r>
            <a:r>
              <a:rPr lang="fr-FR" sz="4000" b="1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, y’en a beaucoup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Ca va être difficile</a:t>
            </a:r>
            <a:r>
              <a:rPr lang="fr-FR" sz="40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Today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we’re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going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learn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How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sing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the alphabet,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Dear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,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there’re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too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many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letters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This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is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going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be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tricky</a:t>
            </a:r>
            <a:endParaRPr lang="fr-FR" sz="2000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-33010"/>
            <a:ext cx="7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.</a:t>
            </a:r>
            <a:endParaRPr kumimoji="0" lang="fr-F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 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3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Aujourd’hui nous apprenons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Les lettres </a:t>
            </a:r>
            <a:r>
              <a:rPr lang="fr-FR" sz="4000" b="1" dirty="0">
                <a:solidFill>
                  <a:srgbClr val="FF0000"/>
                </a:solidFill>
              </a:rPr>
              <a:t>de l’alphabet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 err="1">
                <a:solidFill>
                  <a:schemeClr val="accent1">
                    <a:lumMod val="75000"/>
                  </a:schemeClr>
                </a:solidFill>
              </a:rPr>
              <a:t>Ouh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 là </a:t>
            </a:r>
            <a:r>
              <a:rPr lang="fr-FR" sz="4000" b="1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, y’en a beaucoup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Ca va être difficile</a:t>
            </a:r>
            <a:r>
              <a:rPr lang="fr-FR" sz="40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Today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we’re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going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learn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How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sing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the alphabet,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Dear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,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there’re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too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many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letters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This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is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going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be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tricky</a:t>
            </a:r>
            <a:endParaRPr lang="fr-FR" sz="2000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-33010"/>
            <a:ext cx="7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.</a:t>
            </a:r>
            <a:endParaRPr kumimoji="0" lang="fr-F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 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4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Aujourd’hui nous apprenons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Les lettres de l’alphabet,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 err="1">
                <a:solidFill>
                  <a:srgbClr val="FF0000"/>
                </a:solidFill>
              </a:rPr>
              <a:t>Ouh</a:t>
            </a:r>
            <a:r>
              <a:rPr lang="fr-FR" sz="4000" b="1" dirty="0">
                <a:solidFill>
                  <a:srgbClr val="FF0000"/>
                </a:solidFill>
              </a:rPr>
              <a:t> là </a:t>
            </a:r>
            <a:r>
              <a:rPr lang="fr-FR" sz="4000" b="1" dirty="0" err="1">
                <a:solidFill>
                  <a:srgbClr val="FF0000"/>
                </a:solidFill>
              </a:rPr>
              <a:t>là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, y’en a beaucoup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Ca va être difficile</a:t>
            </a:r>
            <a:r>
              <a:rPr lang="fr-FR" sz="40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Today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we’re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going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learn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How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sing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the alphabet,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Dear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,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there’re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too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many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letters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This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is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going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be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tricky</a:t>
            </a:r>
            <a:endParaRPr lang="fr-FR" sz="2000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-33010"/>
            <a:ext cx="7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.</a:t>
            </a:r>
            <a:endParaRPr kumimoji="0" lang="fr-F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 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5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Aujourd’hui nous apprenons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Les lettres de l’alphabet,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 err="1">
                <a:solidFill>
                  <a:schemeClr val="accent1">
                    <a:lumMod val="75000"/>
                  </a:schemeClr>
                </a:solidFill>
              </a:rPr>
              <a:t>Ouh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 là </a:t>
            </a:r>
            <a:r>
              <a:rPr lang="fr-FR" sz="4000" b="1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fr-FR" sz="4000" b="1" dirty="0">
                <a:solidFill>
                  <a:srgbClr val="FF0000"/>
                </a:solidFill>
              </a:rPr>
              <a:t>y’en a beaucoup</a:t>
            </a:r>
            <a:endParaRPr lang="fr-FR" sz="4000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Ca va être difficile</a:t>
            </a:r>
            <a:r>
              <a:rPr lang="fr-FR" sz="40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Today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we’re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going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learn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How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sing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the alphabet,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Dear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,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there’re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too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many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letters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This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is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going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be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tricky</a:t>
            </a:r>
            <a:endParaRPr lang="fr-FR" sz="2000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-33010"/>
            <a:ext cx="7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.</a:t>
            </a:r>
            <a:endParaRPr kumimoji="0" lang="fr-F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 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6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Aujourd’hui nous apprenons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Les lettres de l’alphabet,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 err="1">
                <a:solidFill>
                  <a:schemeClr val="accent1">
                    <a:lumMod val="75000"/>
                  </a:schemeClr>
                </a:solidFill>
              </a:rPr>
              <a:t>Ouh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 là </a:t>
            </a:r>
            <a:r>
              <a:rPr lang="fr-FR" sz="4000" b="1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, y’en a beaucoup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>
                <a:solidFill>
                  <a:srgbClr val="FF0000"/>
                </a:solidFill>
              </a:rPr>
              <a:t>Ca va être difficile</a:t>
            </a:r>
            <a:r>
              <a:rPr lang="fr-FR" sz="40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Today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we’re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going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learn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How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sing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the alphabet,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Dear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,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there’re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too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many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letters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This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is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going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be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tricky</a:t>
            </a:r>
            <a:endParaRPr lang="fr-FR" sz="2000" dirty="0">
              <a:solidFill>
                <a:srgbClr val="FFC000"/>
              </a:solidFill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-33010"/>
            <a:ext cx="7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.</a:t>
            </a:r>
            <a:endParaRPr kumimoji="0" lang="fr-F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 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6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Aujourd’hui nous apprenons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Les lettres de l’alphabet,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 err="1">
                <a:solidFill>
                  <a:srgbClr val="FF0000"/>
                </a:solidFill>
              </a:rPr>
              <a:t>Ouh</a:t>
            </a:r>
            <a:r>
              <a:rPr lang="fr-FR" sz="4000" b="1" dirty="0">
                <a:solidFill>
                  <a:srgbClr val="FF0000"/>
                </a:solidFill>
              </a:rPr>
              <a:t> là </a:t>
            </a:r>
            <a:r>
              <a:rPr lang="fr-FR" sz="4000" b="1" dirty="0" err="1">
                <a:solidFill>
                  <a:srgbClr val="FF0000"/>
                </a:solidFill>
              </a:rPr>
              <a:t>là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, y’en a beaucoup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Ca va être difficile</a:t>
            </a:r>
            <a:r>
              <a:rPr lang="fr-FR" sz="40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Today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we’re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going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learn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How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sing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the alphabet,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Dear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,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there’re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too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many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letters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This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is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going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be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tricky</a:t>
            </a:r>
            <a:endParaRPr lang="fr-FR" sz="2000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-33010"/>
            <a:ext cx="7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.</a:t>
            </a:r>
            <a:endParaRPr kumimoji="0" lang="fr-F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 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55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Aujourd’hui nous apprenons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Les lettres de l’alphabet,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 err="1">
                <a:solidFill>
                  <a:schemeClr val="accent1">
                    <a:lumMod val="75000"/>
                  </a:schemeClr>
                </a:solidFill>
              </a:rPr>
              <a:t>Ouh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 là </a:t>
            </a:r>
            <a:r>
              <a:rPr lang="fr-FR" sz="4000" b="1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fr-FR" sz="4000" b="1" dirty="0">
                <a:solidFill>
                  <a:srgbClr val="FF0000"/>
                </a:solidFill>
              </a:rPr>
              <a:t>y’en a beaucoup</a:t>
            </a:r>
            <a:endParaRPr lang="fr-FR" sz="4000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Ca va être difficile</a:t>
            </a:r>
            <a:r>
              <a:rPr lang="fr-FR" sz="40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Today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we’re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going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learn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How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sing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the alphabet,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Dear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,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there’re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too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many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letters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This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is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going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be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tricky</a:t>
            </a:r>
            <a:endParaRPr lang="fr-FR" sz="2000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-33010"/>
            <a:ext cx="7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.</a:t>
            </a:r>
            <a:endParaRPr kumimoji="0" lang="fr-F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 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55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1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5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Aujourd’hui nous apprenons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Les lettres de l’alphabet,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 err="1">
                <a:solidFill>
                  <a:schemeClr val="accent1">
                    <a:lumMod val="75000"/>
                  </a:schemeClr>
                </a:solidFill>
              </a:rPr>
              <a:t>Ouh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 là </a:t>
            </a:r>
            <a:r>
              <a:rPr lang="fr-FR" sz="4000" b="1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, y’en a beaucoup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4000" b="1" dirty="0">
                <a:solidFill>
                  <a:srgbClr val="FF0000"/>
                </a:solidFill>
              </a:rPr>
              <a:t>Ca va être difficile</a:t>
            </a:r>
            <a:r>
              <a:rPr lang="fr-FR" sz="40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Today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we’re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going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learn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How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sing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the alphabet,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Dear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,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there’re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too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many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letters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This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is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going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to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be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Arial" pitchFamily="34" charset="0"/>
              </a:rPr>
              <a:t>tricky</a:t>
            </a:r>
            <a:endParaRPr lang="fr-FR" sz="2000" dirty="0">
              <a:solidFill>
                <a:srgbClr val="FFC000"/>
              </a:solidFill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-33010"/>
            <a:ext cx="7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.</a:t>
            </a:r>
            <a:endParaRPr kumimoji="0" lang="fr-F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 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55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diapo 1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9" name="ZoneTexte 8"/>
          <p:cNvSpPr txBox="1"/>
          <p:nvPr/>
        </p:nvSpPr>
        <p:spPr>
          <a:xfrm>
            <a:off x="1691680" y="548680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13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diapo 1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988839"/>
            <a:ext cx="4320480" cy="305025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691680" y="548680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95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1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1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1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2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2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iapo  2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8"/>
          </a:xfrm>
          <a:prstGeom prst="rect">
            <a:avLst/>
          </a:prstGeo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1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5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2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8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3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3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11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3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3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3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4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4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4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4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4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8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5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12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5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5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5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5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60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5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5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6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6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6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6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2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6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8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8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5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30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7-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o  2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45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FR" b="1" dirty="0">
                <a:solidFill>
                  <a:srgbClr val="FF0000"/>
                </a:solidFill>
              </a:rPr>
              <a:t>Maintenant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nous connaissons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Tout l’alphabet arménien,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Trente-six lettres que nous chantons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Sans en oublier aucune.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en-US" sz="1900" dirty="0" smtClean="0">
                <a:solidFill>
                  <a:srgbClr val="FFC000"/>
                </a:solidFill>
              </a:rPr>
              <a:t>Now </a:t>
            </a:r>
            <a:r>
              <a:rPr lang="en-US" sz="1900" dirty="0">
                <a:solidFill>
                  <a:srgbClr val="FFC000"/>
                </a:solidFill>
              </a:rPr>
              <a:t>we all know very well</a:t>
            </a:r>
          </a:p>
          <a:p>
            <a:pPr algn="ctr">
              <a:buNone/>
            </a:pPr>
            <a:r>
              <a:rPr lang="en-US" sz="1900" dirty="0"/>
              <a:t>The Armenian Alphabet,</a:t>
            </a:r>
          </a:p>
          <a:p>
            <a:pPr algn="ctr">
              <a:buNone/>
            </a:pPr>
            <a:r>
              <a:rPr lang="en-US" sz="1900" dirty="0"/>
              <a:t>We sing all 36 letters</a:t>
            </a:r>
          </a:p>
          <a:p>
            <a:pPr algn="ctr">
              <a:buNone/>
            </a:pPr>
            <a:r>
              <a:rPr lang="en-US" sz="1900" dirty="0"/>
              <a:t>And we don’t forget any</a:t>
            </a:r>
            <a:r>
              <a:rPr lang="en-US" sz="1900" dirty="0" smtClean="0"/>
              <a:t>.</a:t>
            </a:r>
            <a:endParaRPr lang="en-US" sz="1900" dirty="0"/>
          </a:p>
        </p:txBody>
      </p:sp>
    </p:spTree>
  </p:cSld>
  <p:clrMapOvr>
    <a:masterClrMapping/>
  </p:clrMapOvr>
  <p:transition advClick="0" advTm="90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Maintenant </a:t>
            </a:r>
            <a:r>
              <a:rPr lang="fr-FR" b="1" dirty="0">
                <a:solidFill>
                  <a:srgbClr val="FF0000"/>
                </a:solidFill>
              </a:rPr>
              <a:t>nous connaissons</a:t>
            </a:r>
            <a:endParaRPr lang="fr-FR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Tout l’alphabet arménien,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Trente-six lettres que nous chantons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Sans en oublier aucune.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en-US" sz="1900" dirty="0" smtClean="0">
                <a:solidFill>
                  <a:srgbClr val="D2A000"/>
                </a:solidFill>
              </a:rPr>
              <a:t>Now </a:t>
            </a:r>
            <a:r>
              <a:rPr lang="en-US" sz="1900" dirty="0">
                <a:solidFill>
                  <a:srgbClr val="D2A000"/>
                </a:solidFill>
              </a:rPr>
              <a:t>we all know very well</a:t>
            </a:r>
          </a:p>
          <a:p>
            <a:pPr algn="ctr">
              <a:buNone/>
            </a:pPr>
            <a:r>
              <a:rPr lang="en-US" sz="1900" dirty="0"/>
              <a:t>The Armenian Alphabet,</a:t>
            </a:r>
          </a:p>
          <a:p>
            <a:pPr algn="ctr">
              <a:buNone/>
            </a:pPr>
            <a:r>
              <a:rPr lang="en-US" sz="1900" dirty="0"/>
              <a:t>We sing all 36 letters</a:t>
            </a:r>
          </a:p>
          <a:p>
            <a:pPr algn="ctr">
              <a:buNone/>
            </a:pPr>
            <a:r>
              <a:rPr lang="en-US" sz="1900" dirty="0"/>
              <a:t>And we don’t forget any</a:t>
            </a:r>
            <a:r>
              <a:rPr lang="en-US" sz="1900" dirty="0" smtClean="0"/>
              <a:t>.</a:t>
            </a:r>
            <a:endParaRPr lang="en-US" sz="1900" dirty="0"/>
          </a:p>
        </p:txBody>
      </p:sp>
    </p:spTree>
  </p:cSld>
  <p:clrMapOvr>
    <a:masterClrMapping/>
  </p:clrMapOvr>
  <p:transition advClick="0" advTm="130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Maintenant nous connaissons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rgbClr val="FF0000"/>
                </a:solidFill>
              </a:rPr>
              <a:t>Tout l’alphabet arménien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Trente-six lettres que nous chantons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Sans en oublier aucune.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en-US" sz="1900" dirty="0" smtClean="0"/>
              <a:t>Now </a:t>
            </a:r>
            <a:r>
              <a:rPr lang="en-US" sz="1900" dirty="0"/>
              <a:t>we all know very well</a:t>
            </a:r>
          </a:p>
          <a:p>
            <a:pPr algn="ctr">
              <a:buNone/>
            </a:pPr>
            <a:r>
              <a:rPr lang="en-US" sz="1900" dirty="0">
                <a:solidFill>
                  <a:srgbClr val="D2A000"/>
                </a:solidFill>
              </a:rPr>
              <a:t>The Armenian Alphabet,</a:t>
            </a:r>
          </a:p>
          <a:p>
            <a:pPr algn="ctr">
              <a:buNone/>
            </a:pPr>
            <a:r>
              <a:rPr lang="en-US" sz="1900" dirty="0"/>
              <a:t>We sing all 36 letters</a:t>
            </a:r>
          </a:p>
          <a:p>
            <a:pPr algn="ctr">
              <a:buNone/>
            </a:pPr>
            <a:r>
              <a:rPr lang="en-US" sz="1900" dirty="0"/>
              <a:t>And we don’t forget any</a:t>
            </a:r>
            <a:r>
              <a:rPr lang="en-US" sz="1900" dirty="0" smtClean="0"/>
              <a:t>.</a:t>
            </a:r>
            <a:endParaRPr lang="en-US" sz="1900" dirty="0"/>
          </a:p>
        </p:txBody>
      </p:sp>
    </p:spTree>
  </p:cSld>
  <p:clrMapOvr>
    <a:masterClrMapping/>
  </p:clrMapOvr>
  <p:transition advClick="0" advTm="220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Maintenant nous connaissons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Tout l’alphabet arménien,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rgbClr val="FF0000"/>
                </a:solidFill>
              </a:rPr>
              <a:t>Trente-six lettres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que nous chantons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Sans en oublier aucune.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en-US" sz="1900" dirty="0" smtClean="0"/>
              <a:t>Now </a:t>
            </a:r>
            <a:r>
              <a:rPr lang="en-US" sz="1900" dirty="0"/>
              <a:t>we all know very well</a:t>
            </a:r>
          </a:p>
          <a:p>
            <a:pPr algn="ctr">
              <a:buNone/>
            </a:pPr>
            <a:r>
              <a:rPr lang="en-US" sz="1900" dirty="0"/>
              <a:t>The Armenian Alphabet,</a:t>
            </a:r>
          </a:p>
          <a:p>
            <a:pPr algn="ctr">
              <a:buNone/>
            </a:pPr>
            <a:r>
              <a:rPr lang="en-US" sz="1900" dirty="0">
                <a:solidFill>
                  <a:srgbClr val="D2A000"/>
                </a:solidFill>
              </a:rPr>
              <a:t>We sing all 36 letters</a:t>
            </a:r>
          </a:p>
          <a:p>
            <a:pPr algn="ctr">
              <a:buNone/>
            </a:pPr>
            <a:r>
              <a:rPr lang="en-US" sz="1900" dirty="0"/>
              <a:t>And we don’t forget any</a:t>
            </a:r>
            <a:r>
              <a:rPr lang="en-US" sz="1900" dirty="0" smtClean="0"/>
              <a:t>.</a:t>
            </a:r>
            <a:endParaRPr lang="en-US" sz="1900" dirty="0"/>
          </a:p>
        </p:txBody>
      </p:sp>
    </p:spTree>
  </p:cSld>
  <p:clrMapOvr>
    <a:masterClrMapping/>
  </p:clrMapOvr>
  <p:transition advClick="0" advTm="155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Maintenant nous connaissons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Tout l’alphabet arménien,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Trente-six lettres </a:t>
            </a:r>
            <a:r>
              <a:rPr lang="fr-FR" b="1" dirty="0">
                <a:solidFill>
                  <a:srgbClr val="FF0000"/>
                </a:solidFill>
              </a:rPr>
              <a:t>que nous chantons</a:t>
            </a:r>
            <a:endParaRPr lang="fr-FR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Sans en oublier aucune.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en-US" sz="1900" dirty="0" smtClean="0"/>
              <a:t>Now </a:t>
            </a:r>
            <a:r>
              <a:rPr lang="en-US" sz="1900" dirty="0"/>
              <a:t>we all know very well</a:t>
            </a:r>
          </a:p>
          <a:p>
            <a:pPr algn="ctr">
              <a:buNone/>
            </a:pPr>
            <a:r>
              <a:rPr lang="en-US" sz="1900" dirty="0"/>
              <a:t>The Armenian Alphabet,</a:t>
            </a:r>
          </a:p>
          <a:p>
            <a:pPr algn="ctr">
              <a:buNone/>
            </a:pPr>
            <a:r>
              <a:rPr lang="en-US" sz="1900" dirty="0">
                <a:solidFill>
                  <a:srgbClr val="D2A000"/>
                </a:solidFill>
              </a:rPr>
              <a:t>We sing all 36 letters</a:t>
            </a:r>
          </a:p>
          <a:p>
            <a:pPr algn="ctr">
              <a:buNone/>
            </a:pPr>
            <a:r>
              <a:rPr lang="en-US" sz="1900" dirty="0"/>
              <a:t>And we don’t forget any</a:t>
            </a:r>
            <a:r>
              <a:rPr lang="en-US" sz="1900" dirty="0" smtClean="0"/>
              <a:t>.</a:t>
            </a:r>
            <a:endParaRPr lang="en-US" sz="1900" dirty="0"/>
          </a:p>
        </p:txBody>
      </p:sp>
    </p:spTree>
  </p:cSld>
  <p:clrMapOvr>
    <a:masterClrMapping/>
  </p:clrMapOvr>
  <p:transition advClick="0" advTm="160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Maintenant nous connaissons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Tout l’alphabet arménien,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Trente-six lettres que nous chantons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rgbClr val="FF0000"/>
                </a:solidFill>
              </a:rPr>
              <a:t>Sans en oublier aucune.</a:t>
            </a:r>
            <a:endParaRPr lang="fr-FR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1900" dirty="0" smtClean="0"/>
              <a:t>Now </a:t>
            </a:r>
            <a:r>
              <a:rPr lang="en-US" sz="1900" dirty="0"/>
              <a:t>we all know very well</a:t>
            </a:r>
          </a:p>
          <a:p>
            <a:pPr algn="ctr">
              <a:buNone/>
            </a:pPr>
            <a:r>
              <a:rPr lang="en-US" sz="1900" dirty="0"/>
              <a:t>The Armenian Alphabet,</a:t>
            </a:r>
          </a:p>
          <a:p>
            <a:pPr algn="ctr">
              <a:buNone/>
            </a:pPr>
            <a:r>
              <a:rPr lang="en-US" sz="1900" dirty="0"/>
              <a:t>We sing all 36 letters</a:t>
            </a:r>
          </a:p>
          <a:p>
            <a:pPr algn="ctr">
              <a:buNone/>
            </a:pPr>
            <a:r>
              <a:rPr lang="en-US" sz="1900" dirty="0">
                <a:solidFill>
                  <a:srgbClr val="D2A000"/>
                </a:solidFill>
              </a:rPr>
              <a:t>And we don’t forget any</a:t>
            </a:r>
            <a:r>
              <a:rPr lang="en-US" sz="1900" dirty="0" smtClean="0">
                <a:solidFill>
                  <a:srgbClr val="D2A000"/>
                </a:solidFill>
              </a:rPr>
              <a:t>.</a:t>
            </a:r>
            <a:endParaRPr lang="en-US" sz="1900" dirty="0">
              <a:solidFill>
                <a:srgbClr val="D2A000"/>
              </a:solidFill>
            </a:endParaRPr>
          </a:p>
        </p:txBody>
      </p:sp>
    </p:spTree>
  </p:cSld>
  <p:clrMapOvr>
    <a:masterClrMapping/>
  </p:clrMapOvr>
  <p:transition advClick="0" advTm="160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Maintenant nous connaissons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Tout l’alphabet arménien,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rgbClr val="FF0000"/>
                </a:solidFill>
              </a:rPr>
              <a:t>Trente-six lettres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que nous chantons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Sans en oublier aucune.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en-US" sz="1900" dirty="0" smtClean="0"/>
              <a:t>Now </a:t>
            </a:r>
            <a:r>
              <a:rPr lang="en-US" sz="1900" dirty="0"/>
              <a:t>we all know very well</a:t>
            </a:r>
          </a:p>
          <a:p>
            <a:pPr algn="ctr">
              <a:buNone/>
            </a:pPr>
            <a:r>
              <a:rPr lang="en-US" sz="1900" dirty="0"/>
              <a:t>The Armenian Alphabet,</a:t>
            </a:r>
          </a:p>
          <a:p>
            <a:pPr algn="ctr">
              <a:buNone/>
            </a:pPr>
            <a:r>
              <a:rPr lang="en-US" sz="1900" dirty="0">
                <a:solidFill>
                  <a:srgbClr val="D2A000"/>
                </a:solidFill>
              </a:rPr>
              <a:t>We sing all 36 letters</a:t>
            </a:r>
          </a:p>
          <a:p>
            <a:pPr algn="ctr">
              <a:buNone/>
            </a:pPr>
            <a:r>
              <a:rPr lang="en-US" sz="1900" dirty="0"/>
              <a:t>And we don’t forget any</a:t>
            </a:r>
            <a:r>
              <a:rPr lang="en-US" sz="1900" dirty="0" smtClean="0"/>
              <a:t>.</a:t>
            </a:r>
            <a:endParaRPr lang="en-US" sz="1900" dirty="0"/>
          </a:p>
        </p:txBody>
      </p:sp>
    </p:spTree>
  </p:cSld>
  <p:clrMapOvr>
    <a:masterClrMapping/>
  </p:clrMapOvr>
  <p:transition advClick="0" advTm="150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Maintenant nous connaissons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Tout l’alphabet arménien,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Trente-six lettres </a:t>
            </a:r>
            <a:r>
              <a:rPr lang="fr-FR" b="1" dirty="0">
                <a:solidFill>
                  <a:srgbClr val="FF0000"/>
                </a:solidFill>
              </a:rPr>
              <a:t>que nous chantons</a:t>
            </a:r>
            <a:endParaRPr lang="fr-FR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Sans en oublier aucune.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en-US" sz="1900" dirty="0" smtClean="0"/>
              <a:t>Now </a:t>
            </a:r>
            <a:r>
              <a:rPr lang="en-US" sz="1900" dirty="0"/>
              <a:t>we all know very well</a:t>
            </a:r>
          </a:p>
          <a:p>
            <a:pPr algn="ctr">
              <a:buNone/>
            </a:pPr>
            <a:r>
              <a:rPr lang="en-US" sz="1900" dirty="0"/>
              <a:t>The Armenian Alphabet,</a:t>
            </a:r>
          </a:p>
          <a:p>
            <a:pPr algn="ctr">
              <a:buNone/>
            </a:pPr>
            <a:r>
              <a:rPr lang="en-US" sz="1900" dirty="0">
                <a:solidFill>
                  <a:srgbClr val="D2A000"/>
                </a:solidFill>
              </a:rPr>
              <a:t>We sing all 36 letters</a:t>
            </a:r>
          </a:p>
          <a:p>
            <a:pPr algn="ctr">
              <a:buNone/>
            </a:pPr>
            <a:r>
              <a:rPr lang="en-US" sz="1900" dirty="0"/>
              <a:t>And we don’t forget any</a:t>
            </a:r>
            <a:r>
              <a:rPr lang="en-US" sz="1900" dirty="0" smtClean="0"/>
              <a:t>.</a:t>
            </a:r>
            <a:endParaRPr lang="en-US" sz="1900" dirty="0"/>
          </a:p>
        </p:txBody>
      </p:sp>
    </p:spTree>
  </p:cSld>
  <p:clrMapOvr>
    <a:masterClrMapping/>
  </p:clrMapOvr>
  <p:transition advClick="0" advTm="150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Maintenant nous connaissons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Tout l’alphabet arménien,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Trente-six lettres que nous chantons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b="1" dirty="0">
                <a:solidFill>
                  <a:srgbClr val="FF0000"/>
                </a:solidFill>
              </a:rPr>
              <a:t>Sans en oublier aucune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en-US" sz="1900" dirty="0" smtClean="0"/>
              <a:t>Now </a:t>
            </a:r>
            <a:r>
              <a:rPr lang="en-US" sz="1900" dirty="0"/>
              <a:t>we all know very well</a:t>
            </a:r>
          </a:p>
          <a:p>
            <a:pPr algn="ctr">
              <a:buNone/>
            </a:pPr>
            <a:r>
              <a:rPr lang="en-US" sz="1900" dirty="0"/>
              <a:t>The Armenian Alphabet,</a:t>
            </a:r>
          </a:p>
          <a:p>
            <a:pPr algn="ctr">
              <a:buNone/>
            </a:pPr>
            <a:r>
              <a:rPr lang="en-US" sz="1900" dirty="0"/>
              <a:t>We sing all 36 letters</a:t>
            </a:r>
          </a:p>
          <a:p>
            <a:pPr algn="ctr">
              <a:buNone/>
            </a:pPr>
            <a:r>
              <a:rPr lang="en-US" sz="1900" dirty="0">
                <a:solidFill>
                  <a:srgbClr val="D2A000"/>
                </a:solidFill>
              </a:rPr>
              <a:t>And we don’t forget any</a:t>
            </a:r>
            <a:r>
              <a:rPr lang="en-US" sz="1900" dirty="0" smtClean="0">
                <a:solidFill>
                  <a:srgbClr val="D2A000"/>
                </a:solidFill>
              </a:rPr>
              <a:t>.</a:t>
            </a:r>
            <a:endParaRPr lang="en-US" sz="1900" dirty="0">
              <a:solidFill>
                <a:srgbClr val="D2A000"/>
              </a:solidFill>
            </a:endParaRPr>
          </a:p>
        </p:txBody>
      </p:sp>
    </p:spTree>
  </p:cSld>
  <p:clrMapOvr>
    <a:masterClrMapping/>
  </p:clrMapOvr>
  <p:transition advClick="0" advTm="160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diapo 1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20480" cy="3050259"/>
          </a:xfrm>
        </p:spPr>
      </p:pic>
      <p:sp>
        <p:nvSpPr>
          <p:cNvPr id="9" name="ZoneTexte 8"/>
          <p:cNvSpPr txBox="1"/>
          <p:nvPr/>
        </p:nvSpPr>
        <p:spPr>
          <a:xfrm>
            <a:off x="1691680" y="548680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accent6"/>
                </a:solidFill>
                <a:latin typeface="Alibi" pitchFamily="2" charset="0"/>
              </a:rPr>
              <a:t>Armenian</a:t>
            </a:r>
            <a:r>
              <a:rPr lang="fr-FR" sz="4000" dirty="0" smtClean="0">
                <a:solidFill>
                  <a:schemeClr val="accent6"/>
                </a:solidFill>
                <a:latin typeface="Alibi" pitchFamily="2" charset="0"/>
              </a:rPr>
              <a:t> Alphabet Song</a:t>
            </a:r>
            <a:endParaRPr lang="fr-FR" sz="4000" dirty="0">
              <a:solidFill>
                <a:schemeClr val="accent6"/>
              </a:solidFill>
              <a:latin typeface="Alibi" pitchFamily="2" charset="0"/>
            </a:endParaRPr>
          </a:p>
        </p:txBody>
      </p:sp>
    </p:spTree>
  </p:cSld>
  <p:clrMapOvr>
    <a:masterClrMapping/>
  </p:clrMapOvr>
  <p:transition advClick="0" advTm="12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1299</Words>
  <Application>Microsoft Office PowerPoint</Application>
  <PresentationFormat>Affichage à l'écran (4:3)</PresentationFormat>
  <Paragraphs>321</Paragraphs>
  <Slides>139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139</vt:i4>
      </vt:variant>
    </vt:vector>
  </HeadingPairs>
  <TitlesOfParts>
    <vt:vector size="140" baseType="lpstr">
      <vt:lpstr>Thème Office</vt:lpstr>
      <vt:lpstr>Diapositive 1</vt:lpstr>
      <vt:lpstr>Diapositive 2</vt:lpstr>
      <vt:lpstr>Diapositive 3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Diapositive 51</vt:lpstr>
      <vt:lpstr>Diapositive 52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Diapositive 99</vt:lpstr>
      <vt:lpstr>Diapositive 100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  <vt:lpstr>Armenian Alphabet Song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Domi</dc:creator>
  <cp:lastModifiedBy>Domi</cp:lastModifiedBy>
  <cp:revision>45</cp:revision>
  <dcterms:created xsi:type="dcterms:W3CDTF">2015-06-28T15:39:47Z</dcterms:created>
  <dcterms:modified xsi:type="dcterms:W3CDTF">2015-07-01T21:02:38Z</dcterms:modified>
</cp:coreProperties>
</file>