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8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27E1"/>
    <a:srgbClr val="E6E626"/>
    <a:srgbClr val="F3761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18" autoAdjust="0"/>
  </p:normalViewPr>
  <p:slideViewPr>
    <p:cSldViewPr>
      <p:cViewPr varScale="1">
        <p:scale>
          <a:sx n="75" d="100"/>
          <a:sy n="75" d="100"/>
        </p:scale>
        <p:origin x="-4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E3F972D-A2CA-4286-955D-B3E8304A746B}" type="datetimeFigureOut">
              <a:rPr lang="fr-FR" smtClean="0"/>
              <a:pPr/>
              <a:t>17/06/2015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F8086C6-FA1C-4C7B-B862-A84DC24AB7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Click="0" advTm="3000">
    <p:fade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4869160"/>
            <a:ext cx="7772400" cy="1449344"/>
          </a:xfrm>
        </p:spPr>
        <p:txBody>
          <a:bodyPr/>
          <a:lstStyle/>
          <a:p>
            <a:r>
              <a:rPr lang="fr-FR" sz="6000" dirty="0" smtClean="0">
                <a:latin typeface="Amienne" pitchFamily="82" charset="0"/>
              </a:rPr>
              <a:t>French Photo </a:t>
            </a:r>
            <a:r>
              <a:rPr lang="fr-FR" sz="6000" dirty="0" smtClean="0">
                <a:latin typeface="Amienne" pitchFamily="82" charset="0"/>
              </a:rPr>
              <a:t>Alphabet</a:t>
            </a:r>
            <a:br>
              <a:rPr lang="fr-FR" sz="6000" dirty="0" smtClean="0">
                <a:latin typeface="Amienne" pitchFamily="82" charset="0"/>
              </a:rPr>
            </a:br>
            <a:r>
              <a:rPr lang="fr-FR" dirty="0" err="1" smtClean="0">
                <a:solidFill>
                  <a:srgbClr val="F37619"/>
                </a:solidFill>
                <a:latin typeface="Amienne" pitchFamily="82" charset="0"/>
              </a:rPr>
              <a:t>Colorful</a:t>
            </a:r>
            <a:r>
              <a:rPr lang="fr-FR" dirty="0" smtClean="0">
                <a:solidFill>
                  <a:srgbClr val="F37619"/>
                </a:solidFill>
                <a:latin typeface="Amienne" pitchFamily="82" charset="0"/>
              </a:rPr>
              <a:t> Alphabet</a:t>
            </a:r>
            <a:endParaRPr lang="fr-FR" sz="6000" dirty="0">
              <a:solidFill>
                <a:srgbClr val="F37619"/>
              </a:solidFill>
              <a:latin typeface="Amienne" pitchFamily="82" charset="0"/>
            </a:endParaRPr>
          </a:p>
        </p:txBody>
      </p:sp>
      <p:pic>
        <p:nvPicPr>
          <p:cNvPr id="21" name="Image 20" descr="French wo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548680"/>
            <a:ext cx="6946230" cy="1255703"/>
          </a:xfrm>
          <a:prstGeom prst="rect">
            <a:avLst/>
          </a:prstGeom>
        </p:spPr>
      </p:pic>
      <p:pic>
        <p:nvPicPr>
          <p:cNvPr id="22" name="Image 21" descr="alphab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2420888"/>
            <a:ext cx="7708900" cy="1270000"/>
          </a:xfrm>
          <a:prstGeom prst="rect">
            <a:avLst/>
          </a:prstGeom>
        </p:spPr>
      </p:pic>
      <p:pic>
        <p:nvPicPr>
          <p:cNvPr id="23" name="Image 22" descr="ur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5373216"/>
            <a:ext cx="1447861" cy="1124744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  <p:sndAc>
      <p:stSnd loop="1">
        <p:snd r:embed="rId2" name="alphabet français 1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I</a:t>
            </a:r>
            <a:endParaRPr lang="fr-FR" dirty="0"/>
          </a:p>
        </p:txBody>
      </p:sp>
      <p:pic>
        <p:nvPicPr>
          <p:cNvPr id="4" name="Espace réservé du contenu 3" descr="I Inè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311477" y="3212975"/>
            <a:ext cx="1995761" cy="3102219"/>
          </a:xfrm>
        </p:spPr>
      </p:pic>
      <p:pic>
        <p:nvPicPr>
          <p:cNvPr id="6" name="Image 5" descr="I Osc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4238" y="3356992"/>
            <a:ext cx="2089119" cy="2785492"/>
          </a:xfrm>
          <a:prstGeom prst="rect">
            <a:avLst/>
          </a:prstGeom>
        </p:spPr>
      </p:pic>
      <p:pic>
        <p:nvPicPr>
          <p:cNvPr id="7" name="Image 6" descr="I Marguer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412776"/>
            <a:ext cx="2859782" cy="3813043"/>
          </a:xfrm>
          <a:prstGeom prst="rect">
            <a:avLst/>
          </a:prstGeom>
        </p:spPr>
      </p:pic>
      <p:pic>
        <p:nvPicPr>
          <p:cNvPr id="8" name="Image 7" descr="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876829" y="571443"/>
            <a:ext cx="2447204" cy="1825614"/>
          </a:xfrm>
          <a:prstGeom prst="rect">
            <a:avLst/>
          </a:prstGeom>
        </p:spPr>
      </p:pic>
      <p:pic>
        <p:nvPicPr>
          <p:cNvPr id="9" name="Image 8" descr="i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 flipV="1">
            <a:off x="6655228" y="1417780"/>
            <a:ext cx="2483764" cy="745564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J</a:t>
            </a:r>
            <a:endParaRPr lang="fr-FR" dirty="0"/>
          </a:p>
        </p:txBody>
      </p:sp>
      <p:pic>
        <p:nvPicPr>
          <p:cNvPr id="5" name="Image 4" descr="J ec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040983" y="951905"/>
            <a:ext cx="3175000" cy="2368550"/>
          </a:xfrm>
          <a:prstGeom prst="rect">
            <a:avLst/>
          </a:prstGeom>
        </p:spPr>
      </p:pic>
      <p:pic>
        <p:nvPicPr>
          <p:cNvPr id="6" name="Image 5" descr="J ecol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827584" y="2253898"/>
            <a:ext cx="2664296" cy="3571442"/>
          </a:xfrm>
          <a:prstGeom prst="rect">
            <a:avLst/>
          </a:prstGeom>
        </p:spPr>
      </p:pic>
      <p:pic>
        <p:nvPicPr>
          <p:cNvPr id="7" name="Image 6" descr="J Tom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095691" y="2961093"/>
            <a:ext cx="4145673" cy="1625104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K</a:t>
            </a:r>
            <a:endParaRPr lang="fr-FR" dirty="0"/>
          </a:p>
        </p:txBody>
      </p:sp>
      <p:pic>
        <p:nvPicPr>
          <p:cNvPr id="4" name="Espace réservé du contenu 3" descr="K Margueri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6100" y="1784350"/>
            <a:ext cx="3429000" cy="4572000"/>
          </a:xfr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L</a:t>
            </a:r>
            <a:endParaRPr lang="fr-FR" dirty="0"/>
          </a:p>
        </p:txBody>
      </p:sp>
      <p:pic>
        <p:nvPicPr>
          <p:cNvPr id="6" name="Image 5" descr="L ec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628800"/>
            <a:ext cx="3168352" cy="4950550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M</a:t>
            </a:r>
            <a:endParaRPr lang="fr-FR" dirty="0"/>
          </a:p>
        </p:txBody>
      </p:sp>
      <p:pic>
        <p:nvPicPr>
          <p:cNvPr id="4" name="Espace réservé du contenu 3" descr="M Margueri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752600" y="1784350"/>
            <a:ext cx="6096000" cy="4572000"/>
          </a:xfr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N</a:t>
            </a:r>
            <a:endParaRPr lang="fr-FR" dirty="0"/>
          </a:p>
        </p:txBody>
      </p:sp>
      <p:pic>
        <p:nvPicPr>
          <p:cNvPr id="4" name="Espace réservé du contenu 3" descr="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446802" y="2025806"/>
            <a:ext cx="4460740" cy="3666728"/>
          </a:xfr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O</a:t>
            </a:r>
            <a:endParaRPr lang="fr-FR" dirty="0"/>
          </a:p>
        </p:txBody>
      </p:sp>
      <p:pic>
        <p:nvPicPr>
          <p:cNvPr id="4" name="Espace réservé du contenu 3" descr="O Inè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1990803" cy="1905075"/>
          </a:xfrm>
        </p:spPr>
      </p:pic>
      <p:pic>
        <p:nvPicPr>
          <p:cNvPr id="5" name="Image 4" descr="O Marguer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888940"/>
            <a:ext cx="4530080" cy="3397560"/>
          </a:xfrm>
          <a:prstGeom prst="rect">
            <a:avLst/>
          </a:prstGeom>
        </p:spPr>
      </p:pic>
      <p:pic>
        <p:nvPicPr>
          <p:cNvPr id="6" name="Image 5" descr="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73016"/>
            <a:ext cx="2958976" cy="2958976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P</a:t>
            </a:r>
            <a:endParaRPr lang="fr-FR" dirty="0"/>
          </a:p>
        </p:txBody>
      </p:sp>
      <p:pic>
        <p:nvPicPr>
          <p:cNvPr id="4" name="Image 3" descr="P b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5436095" y="1124743"/>
            <a:ext cx="2969857" cy="3367185"/>
          </a:xfrm>
          <a:prstGeom prst="rect">
            <a:avLst/>
          </a:prstGeom>
        </p:spPr>
      </p:pic>
      <p:pic>
        <p:nvPicPr>
          <p:cNvPr id="5" name="Image 4" descr="P cise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619672" y="2348880"/>
            <a:ext cx="2966704" cy="3823072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Q</a:t>
            </a:r>
            <a:endParaRPr lang="fr-FR" dirty="0"/>
          </a:p>
        </p:txBody>
      </p:sp>
      <p:pic>
        <p:nvPicPr>
          <p:cNvPr id="7" name="Image 6" descr="Q ec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2199522" cy="1786012"/>
          </a:xfrm>
          <a:prstGeom prst="rect">
            <a:avLst/>
          </a:prstGeom>
        </p:spPr>
      </p:pic>
      <p:pic>
        <p:nvPicPr>
          <p:cNvPr id="8" name="Image 7" descr="Q ecole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836712"/>
            <a:ext cx="3813976" cy="5112568"/>
          </a:xfrm>
          <a:prstGeom prst="rect">
            <a:avLst/>
          </a:prstGeom>
        </p:spPr>
      </p:pic>
      <p:pic>
        <p:nvPicPr>
          <p:cNvPr id="9" name="Image 8" descr="Q trottinet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115616" y="3717032"/>
            <a:ext cx="2309173" cy="2304554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R</a:t>
            </a:r>
            <a:endParaRPr lang="fr-FR" dirty="0"/>
          </a:p>
        </p:txBody>
      </p:sp>
      <p:pic>
        <p:nvPicPr>
          <p:cNvPr id="4" name="Image 3" descr="R ec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268760"/>
            <a:ext cx="4176464" cy="5093249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err="1" smtClean="0">
                <a:latin typeface="Arial Black" pitchFamily="34" charset="0"/>
              </a:rPr>
              <a:t>Letter</a:t>
            </a:r>
            <a:r>
              <a:rPr lang="fr-FR" sz="4800" dirty="0" smtClean="0">
                <a:latin typeface="Arial Black" pitchFamily="34" charset="0"/>
              </a:rPr>
              <a:t> : A</a:t>
            </a:r>
            <a:endParaRPr lang="fr-FR" sz="4800" dirty="0">
              <a:latin typeface="Arial Black" pitchFamily="34" charset="0"/>
            </a:endParaRPr>
          </a:p>
        </p:txBody>
      </p:sp>
      <p:pic>
        <p:nvPicPr>
          <p:cNvPr id="4" name="Espace réservé du contenu 3" descr="A Inè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8020" y="1784350"/>
            <a:ext cx="3185160" cy="4572000"/>
          </a:xfr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S</a:t>
            </a:r>
            <a:endParaRPr lang="fr-FR" dirty="0"/>
          </a:p>
        </p:txBody>
      </p:sp>
      <p:pic>
        <p:nvPicPr>
          <p:cNvPr id="4" name="Image 3" descr="S ampo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15616" y="1700808"/>
            <a:ext cx="2382912" cy="2382912"/>
          </a:xfrm>
          <a:prstGeom prst="rect">
            <a:avLst/>
          </a:prstGeom>
        </p:spPr>
      </p:pic>
      <p:pic>
        <p:nvPicPr>
          <p:cNvPr id="5" name="Image 4" descr="S hypocam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94725" y="2566115"/>
            <a:ext cx="2094481" cy="2380092"/>
          </a:xfrm>
          <a:prstGeom prst="rect">
            <a:avLst/>
          </a:prstGeom>
        </p:spPr>
      </p:pic>
      <p:pic>
        <p:nvPicPr>
          <p:cNvPr id="6" name="Image 5" descr="S samov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92470" y="4156802"/>
            <a:ext cx="2895764" cy="2160240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T</a:t>
            </a:r>
            <a:endParaRPr lang="fr-FR" dirty="0"/>
          </a:p>
        </p:txBody>
      </p:sp>
      <p:pic>
        <p:nvPicPr>
          <p:cNvPr id="4" name="Espace réservé du contenu 3" descr="T Margueri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548680"/>
            <a:ext cx="3456384" cy="4608512"/>
          </a:xfrm>
        </p:spPr>
      </p:pic>
      <p:pic>
        <p:nvPicPr>
          <p:cNvPr id="5" name="Image 4" descr="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5196" y="1935164"/>
            <a:ext cx="3234972" cy="1902164"/>
          </a:xfrm>
          <a:prstGeom prst="rect">
            <a:avLst/>
          </a:prstGeom>
        </p:spPr>
      </p:pic>
      <p:pic>
        <p:nvPicPr>
          <p:cNvPr id="6" name="Image 5" descr="T eco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594" y="4869160"/>
            <a:ext cx="2306271" cy="1720478"/>
          </a:xfrm>
          <a:prstGeom prst="rect">
            <a:avLst/>
          </a:prstGeom>
        </p:spPr>
      </p:pic>
      <p:pic>
        <p:nvPicPr>
          <p:cNvPr id="7" name="Image 6" descr="T ecol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003383" y="1541233"/>
            <a:ext cx="2145458" cy="1600512"/>
          </a:xfrm>
          <a:prstGeom prst="rect">
            <a:avLst/>
          </a:prstGeom>
        </p:spPr>
      </p:pic>
      <p:pic>
        <p:nvPicPr>
          <p:cNvPr id="8" name="Image 7" descr="T ecole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865726" y="4415194"/>
            <a:ext cx="2523294" cy="1847051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U</a:t>
            </a:r>
            <a:endParaRPr lang="fr-FR" dirty="0"/>
          </a:p>
        </p:txBody>
      </p:sp>
      <p:pic>
        <p:nvPicPr>
          <p:cNvPr id="4" name="Image 3" descr="U ec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863113" y="1985759"/>
            <a:ext cx="4527961" cy="3381996"/>
          </a:xfrm>
          <a:prstGeom prst="rect">
            <a:avLst/>
          </a:prstGeom>
        </p:spPr>
      </p:pic>
      <p:pic>
        <p:nvPicPr>
          <p:cNvPr id="5" name="Image 4" descr="Tomas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708920"/>
            <a:ext cx="4104456" cy="2736304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V</a:t>
            </a:r>
            <a:endParaRPr lang="fr-FR" dirty="0"/>
          </a:p>
        </p:txBody>
      </p:sp>
      <p:pic>
        <p:nvPicPr>
          <p:cNvPr id="4" name="Espace réservé du contenu 3" descr="V Marguerit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1841252" cy="2455003"/>
          </a:xfrm>
        </p:spPr>
      </p:pic>
      <p:pic>
        <p:nvPicPr>
          <p:cNvPr id="5" name="Image 4" descr="V Marguerit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05064"/>
            <a:ext cx="3377952" cy="2533464"/>
          </a:xfrm>
          <a:prstGeom prst="rect">
            <a:avLst/>
          </a:prstGeom>
        </p:spPr>
      </p:pic>
      <p:pic>
        <p:nvPicPr>
          <p:cNvPr id="6" name="Image 5" descr="V Marguerite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04664"/>
            <a:ext cx="3401955" cy="2551466"/>
          </a:xfrm>
          <a:prstGeom prst="rect">
            <a:avLst/>
          </a:prstGeom>
        </p:spPr>
      </p:pic>
      <p:pic>
        <p:nvPicPr>
          <p:cNvPr id="7" name="Image 6" descr="V Marguerite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356992"/>
            <a:ext cx="2355726" cy="3140968"/>
          </a:xfrm>
          <a:prstGeom prst="rect">
            <a:avLst/>
          </a:prstGeom>
        </p:spPr>
      </p:pic>
      <p:pic>
        <p:nvPicPr>
          <p:cNvPr id="8" name="Image 7" descr="V ecole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4067944" y="5157192"/>
            <a:ext cx="1920169" cy="1432446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W</a:t>
            </a:r>
            <a:endParaRPr lang="fr-FR" dirty="0"/>
          </a:p>
        </p:txBody>
      </p:sp>
      <p:pic>
        <p:nvPicPr>
          <p:cNvPr id="4" name="Espace réservé du contenu 3" descr="W Marguerit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3394472" cy="4525963"/>
          </a:xfrm>
        </p:spPr>
      </p:pic>
      <p:pic>
        <p:nvPicPr>
          <p:cNvPr id="5" name="Image 4" descr="W Marguerit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572000" y="1268760"/>
            <a:ext cx="3491880" cy="2293001"/>
          </a:xfrm>
          <a:prstGeom prst="rect">
            <a:avLst/>
          </a:prstGeom>
        </p:spPr>
      </p:pic>
      <p:pic>
        <p:nvPicPr>
          <p:cNvPr id="6" name="Image 5" descr="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789040"/>
            <a:ext cx="4687168" cy="2699809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X</a:t>
            </a:r>
            <a:endParaRPr lang="fr-FR" dirty="0"/>
          </a:p>
        </p:txBody>
      </p:sp>
      <p:pic>
        <p:nvPicPr>
          <p:cNvPr id="4" name="Espace réservé du contenu 3" descr="X Marguerit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3394472" cy="4525963"/>
          </a:xfrm>
        </p:spPr>
      </p:pic>
      <p:pic>
        <p:nvPicPr>
          <p:cNvPr id="5" name="Image 4" descr="X Marguerit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860032" y="2204864"/>
            <a:ext cx="3617979" cy="2713484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Y</a:t>
            </a:r>
            <a:endParaRPr lang="fr-FR" dirty="0"/>
          </a:p>
        </p:txBody>
      </p:sp>
      <p:pic>
        <p:nvPicPr>
          <p:cNvPr id="4" name="Espace réservé du contenu 3" descr="Y Inè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276872"/>
            <a:ext cx="1806848" cy="2409131"/>
          </a:xfrm>
        </p:spPr>
      </p:pic>
      <p:pic>
        <p:nvPicPr>
          <p:cNvPr id="5" name="Image 4" descr="Y Osc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04664"/>
            <a:ext cx="3223245" cy="4297660"/>
          </a:xfrm>
          <a:prstGeom prst="rect">
            <a:avLst/>
          </a:prstGeom>
        </p:spPr>
      </p:pic>
      <p:pic>
        <p:nvPicPr>
          <p:cNvPr id="6" name="Image 5" descr="Y eco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8134" y="2761557"/>
            <a:ext cx="3816424" cy="2847053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Z</a:t>
            </a:r>
            <a:endParaRPr lang="fr-FR" dirty="0"/>
          </a:p>
        </p:txBody>
      </p:sp>
      <p:pic>
        <p:nvPicPr>
          <p:cNvPr id="6" name="Image 5" descr="Z eau b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393146" y="4374022"/>
            <a:ext cx="2670944" cy="2297012"/>
          </a:xfrm>
          <a:prstGeom prst="rect">
            <a:avLst/>
          </a:prstGeom>
        </p:spPr>
      </p:pic>
      <p:pic>
        <p:nvPicPr>
          <p:cNvPr id="8" name="Image 7" descr="Z Ro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331640" y="2996952"/>
            <a:ext cx="2562685" cy="2936528"/>
          </a:xfrm>
          <a:prstGeom prst="rect">
            <a:avLst/>
          </a:prstGeom>
        </p:spPr>
      </p:pic>
      <p:pic>
        <p:nvPicPr>
          <p:cNvPr id="9" name="Image 8" descr="Z boï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04664"/>
            <a:ext cx="3851131" cy="3281164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2420888"/>
            <a:ext cx="7772400" cy="29523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Thank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you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to French CPD first graders - </a:t>
            </a:r>
          </a:p>
          <a:p>
            <a:pPr>
              <a:buNone/>
            </a:pP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	Alice, Anis, Balthazar,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Chirine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Enéa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, Gabrielle,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Ilana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, Inès, Lola, Louis,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Luiza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, Marguerite, Nina, Noah,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Noam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Noor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, </a:t>
            </a:r>
          </a:p>
          <a:p>
            <a:pPr>
              <a:buNone/>
            </a:pP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Oscar, Sibylle, Tess and Tomas –</a:t>
            </a:r>
          </a:p>
          <a:p>
            <a:pPr>
              <a:buNone/>
            </a:pP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who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were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very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active on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this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project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and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had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a lot of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ideas</a:t>
            </a: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 !</a:t>
            </a:r>
          </a:p>
          <a:p>
            <a:pPr>
              <a:buNone/>
            </a:pPr>
            <a:r>
              <a:rPr lang="fr-FR" dirty="0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Dominique </a:t>
            </a:r>
            <a:r>
              <a:rPr lang="fr-FR" dirty="0" err="1" smtClean="0">
                <a:solidFill>
                  <a:srgbClr val="E6E626"/>
                </a:solidFill>
                <a:latin typeface="Angsana New" pitchFamily="18" charset="-34"/>
                <a:cs typeface="Angsana New" pitchFamily="18" charset="-34"/>
              </a:rPr>
              <a:t>Ducamus</a:t>
            </a:r>
            <a:endParaRPr lang="fr-FR" dirty="0">
              <a:solidFill>
                <a:srgbClr val="E6E626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Image 3" descr="eTwin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76672"/>
            <a:ext cx="6624736" cy="1799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52120" y="5589240"/>
            <a:ext cx="3185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/>
                <a:solidFill>
                  <a:srgbClr val="3D27E1"/>
                </a:solidFill>
                <a:effectLst/>
              </a:rPr>
              <a:t>2014-2015</a:t>
            </a:r>
            <a:endParaRPr lang="fr-FR" sz="5400" b="1" cap="none" spc="0" dirty="0">
              <a:ln/>
              <a:solidFill>
                <a:srgbClr val="3D27E1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5589240"/>
            <a:ext cx="53285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Colorful</a:t>
            </a:r>
            <a:r>
              <a:rPr lang="fr-FR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Alphabet</a:t>
            </a:r>
            <a:endParaRPr lang="fr-FR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</a:t>
            </a:r>
            <a:r>
              <a:rPr lang="fr-FR" dirty="0" smtClean="0">
                <a:latin typeface="Arial Black" pitchFamily="34" charset="0"/>
              </a:rPr>
              <a:t>B</a:t>
            </a:r>
            <a:endParaRPr lang="fr-FR" dirty="0"/>
          </a:p>
        </p:txBody>
      </p:sp>
      <p:pic>
        <p:nvPicPr>
          <p:cNvPr id="4" name="Image 3" descr="B ec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340768"/>
            <a:ext cx="1765273" cy="4183112"/>
          </a:xfrm>
          <a:prstGeom prst="rect">
            <a:avLst/>
          </a:prstGeom>
        </p:spPr>
      </p:pic>
      <p:pic>
        <p:nvPicPr>
          <p:cNvPr id="5" name="Image 4" descr="B maîtres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420888"/>
            <a:ext cx="1872208" cy="4216685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C</a:t>
            </a:r>
            <a:endParaRPr lang="fr-FR" dirty="0"/>
          </a:p>
        </p:txBody>
      </p:sp>
      <p:pic>
        <p:nvPicPr>
          <p:cNvPr id="4" name="Image 3" descr="C Tom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908720"/>
            <a:ext cx="2212441" cy="2404827"/>
          </a:xfrm>
          <a:prstGeom prst="rect">
            <a:avLst/>
          </a:prstGeom>
        </p:spPr>
      </p:pic>
      <p:pic>
        <p:nvPicPr>
          <p:cNvPr id="5" name="Image 4" descr="C Toma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6550" y="1887072"/>
            <a:ext cx="4405610" cy="4716927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D</a:t>
            </a:r>
            <a:endParaRPr lang="fr-FR" dirty="0"/>
          </a:p>
        </p:txBody>
      </p:sp>
      <p:pic>
        <p:nvPicPr>
          <p:cNvPr id="4" name="Image 3" descr="D b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9512" y="2780927"/>
            <a:ext cx="5040559" cy="2016224"/>
          </a:xfrm>
          <a:prstGeom prst="rect">
            <a:avLst/>
          </a:prstGeom>
        </p:spPr>
      </p:pic>
      <p:pic>
        <p:nvPicPr>
          <p:cNvPr id="5" name="Image 4" descr="D bof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53743" y="2347057"/>
            <a:ext cx="5468961" cy="2592288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E</a:t>
            </a:r>
            <a:endParaRPr lang="fr-FR" dirty="0"/>
          </a:p>
        </p:txBody>
      </p:sp>
      <p:pic>
        <p:nvPicPr>
          <p:cNvPr id="4" name="Espace réservé du contenu 3" descr="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333774" y="1922811"/>
            <a:ext cx="4548459" cy="3672408"/>
          </a:xfr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F</a:t>
            </a:r>
            <a:endParaRPr lang="fr-FR" dirty="0"/>
          </a:p>
        </p:txBody>
      </p:sp>
      <p:pic>
        <p:nvPicPr>
          <p:cNvPr id="5" name="Image 4" descr="F ec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1700808"/>
            <a:ext cx="2899653" cy="4581128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G</a:t>
            </a:r>
            <a:endParaRPr lang="fr-FR" dirty="0"/>
          </a:p>
        </p:txBody>
      </p:sp>
      <p:pic>
        <p:nvPicPr>
          <p:cNvPr id="4" name="Espace réservé du contenu 3" descr="G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852928" y="1784350"/>
            <a:ext cx="3895344" cy="4572000"/>
          </a:xfr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 Black" pitchFamily="34" charset="0"/>
              </a:rPr>
              <a:t>Letter</a:t>
            </a:r>
            <a:r>
              <a:rPr lang="fr-FR" dirty="0" smtClean="0">
                <a:latin typeface="Arial Black" pitchFamily="34" charset="0"/>
              </a:rPr>
              <a:t> : H</a:t>
            </a:r>
            <a:endParaRPr lang="fr-FR" dirty="0"/>
          </a:p>
        </p:txBody>
      </p:sp>
      <p:pic>
        <p:nvPicPr>
          <p:cNvPr id="4" name="Espace réservé du contenu 3" descr="H Osc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43100" y="1927225"/>
            <a:ext cx="5715000" cy="4286250"/>
          </a:xfr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346</TotalTime>
  <Words>92</Words>
  <Application>Microsoft Office PowerPoint</Application>
  <PresentationFormat>Affichage à l'écran (4:3)</PresentationFormat>
  <Paragraphs>34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Métro</vt:lpstr>
      <vt:lpstr>French Photo Alphabet Colorful Alphabet</vt:lpstr>
      <vt:lpstr>Letter : A</vt:lpstr>
      <vt:lpstr>Letter : B</vt:lpstr>
      <vt:lpstr>Letter : C</vt:lpstr>
      <vt:lpstr>Letter : D</vt:lpstr>
      <vt:lpstr>Letter : E</vt:lpstr>
      <vt:lpstr>Letter : F</vt:lpstr>
      <vt:lpstr>Letter : G</vt:lpstr>
      <vt:lpstr>Letter : H</vt:lpstr>
      <vt:lpstr>Letter : I</vt:lpstr>
      <vt:lpstr>Letter : J</vt:lpstr>
      <vt:lpstr>Letter : K</vt:lpstr>
      <vt:lpstr>Letter : L</vt:lpstr>
      <vt:lpstr>Letter : M</vt:lpstr>
      <vt:lpstr>Letter : N</vt:lpstr>
      <vt:lpstr>Letter : O</vt:lpstr>
      <vt:lpstr>Letter : P</vt:lpstr>
      <vt:lpstr>Letter : Q</vt:lpstr>
      <vt:lpstr>Letter : R</vt:lpstr>
      <vt:lpstr>Letter : S</vt:lpstr>
      <vt:lpstr>Letter : T</vt:lpstr>
      <vt:lpstr>Letter : U</vt:lpstr>
      <vt:lpstr>Letter : V</vt:lpstr>
      <vt:lpstr>Letter : W</vt:lpstr>
      <vt:lpstr>Letter : X</vt:lpstr>
      <vt:lpstr>Letter : Y</vt:lpstr>
      <vt:lpstr>Letter : Z</vt:lpstr>
      <vt:lpstr>Diapositive 28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French Photo Alphabet</dc:title>
  <dc:creator>Domi</dc:creator>
  <cp:lastModifiedBy>Domi</cp:lastModifiedBy>
  <cp:revision>38</cp:revision>
  <dcterms:created xsi:type="dcterms:W3CDTF">2015-05-14T19:15:58Z</dcterms:created>
  <dcterms:modified xsi:type="dcterms:W3CDTF">2015-06-17T22:54:37Z</dcterms:modified>
</cp:coreProperties>
</file>