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B1C"/>
    <a:srgbClr val="552579"/>
    <a:srgbClr val="2597FF"/>
    <a:srgbClr val="FF9E1D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45230"/>
            <a:ext cx="8246070" cy="122164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824607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D68B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360065"/>
            <a:ext cx="8229600" cy="3817625"/>
          </a:xfrm>
        </p:spPr>
        <p:txBody>
          <a:bodyPr/>
          <a:lstStyle>
            <a:lvl1pPr>
              <a:defRPr sz="2800">
                <a:solidFill>
                  <a:srgbClr val="D68B1C"/>
                </a:solidFill>
              </a:defRPr>
            </a:lvl1pPr>
            <a:lvl2pPr>
              <a:defRPr>
                <a:solidFill>
                  <a:srgbClr val="D68B1C"/>
                </a:solidFill>
              </a:defRPr>
            </a:lvl2pPr>
            <a:lvl3pPr>
              <a:defRPr>
                <a:solidFill>
                  <a:srgbClr val="D68B1C"/>
                </a:solidFill>
              </a:defRPr>
            </a:lvl3pPr>
            <a:lvl4pPr>
              <a:defRPr>
                <a:solidFill>
                  <a:srgbClr val="D68B1C"/>
                </a:solidFill>
              </a:defRPr>
            </a:lvl4pPr>
            <a:lvl5pPr>
              <a:defRPr>
                <a:solidFill>
                  <a:srgbClr val="D68B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527605"/>
            <a:ext cx="656631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291130"/>
            <a:ext cx="6566314" cy="4428445"/>
          </a:xfrm>
        </p:spPr>
        <p:txBody>
          <a:bodyPr/>
          <a:lstStyle>
            <a:lvl1pPr>
              <a:defRPr sz="2800">
                <a:solidFill>
                  <a:srgbClr val="D68B1C"/>
                </a:solidFill>
              </a:defRPr>
            </a:lvl1pPr>
            <a:lvl2pPr>
              <a:defRPr>
                <a:solidFill>
                  <a:srgbClr val="D68B1C"/>
                </a:solidFill>
              </a:defRPr>
            </a:lvl2pPr>
            <a:lvl3pPr>
              <a:defRPr>
                <a:solidFill>
                  <a:srgbClr val="D68B1C"/>
                </a:solidFill>
              </a:defRPr>
            </a:lvl3pPr>
            <a:lvl4pPr>
              <a:defRPr>
                <a:solidFill>
                  <a:srgbClr val="D68B1C"/>
                </a:solidFill>
              </a:defRPr>
            </a:lvl4pPr>
            <a:lvl5pPr>
              <a:defRPr>
                <a:solidFill>
                  <a:srgbClr val="D68B1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18831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818180"/>
            <a:ext cx="4040188" cy="3035058"/>
          </a:xfrm>
        </p:spPr>
        <p:txBody>
          <a:bodyPr/>
          <a:lstStyle>
            <a:lvl1pPr>
              <a:defRPr sz="2400">
                <a:solidFill>
                  <a:srgbClr val="D68B1C"/>
                </a:solidFill>
              </a:defRPr>
            </a:lvl1pPr>
            <a:lvl2pPr>
              <a:defRPr sz="2000">
                <a:solidFill>
                  <a:srgbClr val="D68B1C"/>
                </a:solidFill>
              </a:defRPr>
            </a:lvl2pPr>
            <a:lvl3pPr>
              <a:defRPr sz="1800">
                <a:solidFill>
                  <a:srgbClr val="D68B1C"/>
                </a:solidFill>
              </a:defRPr>
            </a:lvl3pPr>
            <a:lvl4pPr>
              <a:defRPr sz="1600">
                <a:solidFill>
                  <a:srgbClr val="D68B1C"/>
                </a:solidFill>
              </a:defRPr>
            </a:lvl4pPr>
            <a:lvl5pPr>
              <a:defRPr sz="1600">
                <a:solidFill>
                  <a:srgbClr val="D68B1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18831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818180"/>
            <a:ext cx="4041775" cy="3035058"/>
          </a:xfrm>
        </p:spPr>
        <p:txBody>
          <a:bodyPr/>
          <a:lstStyle>
            <a:lvl1pPr>
              <a:defRPr sz="2400">
                <a:solidFill>
                  <a:srgbClr val="D68B1C"/>
                </a:solidFill>
              </a:defRPr>
            </a:lvl1pPr>
            <a:lvl2pPr>
              <a:defRPr sz="2000">
                <a:solidFill>
                  <a:srgbClr val="D68B1C"/>
                </a:solidFill>
              </a:defRPr>
            </a:lvl2pPr>
            <a:lvl3pPr>
              <a:defRPr sz="1800">
                <a:solidFill>
                  <a:srgbClr val="D68B1C"/>
                </a:solidFill>
              </a:defRPr>
            </a:lvl3pPr>
            <a:lvl4pPr>
              <a:defRPr sz="1600">
                <a:solidFill>
                  <a:srgbClr val="D68B1C"/>
                </a:solidFill>
              </a:defRPr>
            </a:lvl4pPr>
            <a:lvl5pPr>
              <a:defRPr sz="1600">
                <a:solidFill>
                  <a:srgbClr val="D68B1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.actualno.com/club.bg/files/2007/09/19/0105eec956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-vestnik.bg/imgs/zdrave/Bio_yabalki-290108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images.google.bg/imgres?imgurl=http://images22.snimka.bg/004795672.jpg&amp;imgrefurl=http://club.biberonbg.com/read.php?6,661793,page%3D1&amp;usg=__IFEBoQ4Z2jWojYDecGWsn3jUiAo=&amp;h=480&amp;w=640&amp;sz=48&amp;hl=bg&amp;start=4&amp;tbnid=DANgbUn93gn6mM:&amp;tbnh=103&amp;tbnw=137&amp;prev=/images?q%3D%D0%BF%D0%B8%D1%82%D0%BA%D0%B0%26hl%3Dbg%26lr%3D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Christmas in Bulgaria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123" y="5894749"/>
            <a:ext cx="14448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692313"/>
            <a:ext cx="3817625" cy="3054100"/>
          </a:xfrm>
        </p:spPr>
        <p:txBody>
          <a:bodyPr/>
          <a:lstStyle/>
          <a:p>
            <a:pPr>
              <a:defRPr/>
            </a:pPr>
            <a:r>
              <a:rPr lang="en-US" dirty="0"/>
              <a:t>Christmas is a special holiday in Bulgaria.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123" y="5890106"/>
            <a:ext cx="1444877" cy="963251"/>
          </a:xfrm>
          <a:prstGeom prst="rect">
            <a:avLst/>
          </a:prstGeom>
        </p:spPr>
      </p:pic>
      <p:pic>
        <p:nvPicPr>
          <p:cNvPr id="1026" name="Picture 2" descr="http://upload.wikimedia.org/wikipedia/commons/3/35/Christmas_in_Varna,_Bulgaria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2341076"/>
            <a:ext cx="4553752" cy="3415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 dirty="0"/>
              <a:t>On Christmas Eve all of the family gather around the table.</a:t>
            </a:r>
            <a:endParaRPr lang="bg-BG" alt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123" y="5894749"/>
            <a:ext cx="1444877" cy="96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137" y="2461871"/>
            <a:ext cx="5156380" cy="3432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altLang="bg-BG" dirty="0"/>
              <a:t>12 meatless meals like: beans, vain or cabbage </a:t>
            </a:r>
            <a:r>
              <a:rPr lang="en-US" altLang="bg-BG" dirty="0" err="1"/>
              <a:t>sarmi</a:t>
            </a:r>
            <a:r>
              <a:rPr lang="en-US" altLang="bg-BG" dirty="0"/>
              <a:t> (rice which is in a cabbage or vain leaves), stuffed peppers, pickles, different kinds of nuts, apples, honey and a special kind of bread in which is hidden a coin.</a:t>
            </a:r>
            <a:endParaRPr lang="bg-BG" altLang="bg-BG" dirty="0"/>
          </a:p>
        </p:txBody>
      </p:sp>
      <p:pic>
        <p:nvPicPr>
          <p:cNvPr id="9" name="Content Placeholder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706" y="782054"/>
            <a:ext cx="1531270" cy="102084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0" name="Picture 9" descr="h_26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70" y="1680661"/>
            <a:ext cx="1861887" cy="139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7Pylneni4u6ki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17" y="1350044"/>
            <a:ext cx="1525504" cy="152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g_nu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776" y="2983830"/>
            <a:ext cx="1803185" cy="239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Вижте изображението в цял размер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6232" y="2714958"/>
            <a:ext cx="1648526" cy="117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9" descr="Вижте изображението в цял размер.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6266" y="3971414"/>
            <a:ext cx="1799891" cy="135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1" descr="http://tbn0.google.com/images?q=tbn:DANgbUn93gn6mM:http://images22.snimka.bg/00479567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12541" y="5173579"/>
            <a:ext cx="1822471" cy="137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 flipV="1">
            <a:off x="7700664" y="5895776"/>
            <a:ext cx="1443336" cy="9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3206805" cy="4428445"/>
          </a:xfrm>
        </p:spPr>
        <p:txBody>
          <a:bodyPr>
            <a:normAutofit lnSpcReduction="10000"/>
          </a:bodyPr>
          <a:lstStyle/>
          <a:p>
            <a:r>
              <a:rPr lang="en-US" altLang="bg-BG" dirty="0"/>
              <a:t>According to the tradition at midnight on Christmas Eve young boys aged 8 to 12 or non-married men form group of about 10-15 boys. The participants are called </a:t>
            </a:r>
            <a:r>
              <a:rPr lang="en-US" altLang="bg-BG" dirty="0" err="1" smtClean="0"/>
              <a:t>Koledari</a:t>
            </a:r>
            <a:r>
              <a:rPr lang="en-US" altLang="bg-BG" dirty="0" smtClean="0"/>
              <a:t>. 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123" y="5894749"/>
            <a:ext cx="1444877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80" y="2367767"/>
            <a:ext cx="4581150" cy="3435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0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81002"/>
            <a:ext cx="3512215" cy="4496688"/>
          </a:xfrm>
        </p:spPr>
        <p:txBody>
          <a:bodyPr>
            <a:normAutofit lnSpcReduction="10000"/>
          </a:bodyPr>
          <a:lstStyle/>
          <a:p>
            <a:r>
              <a:rPr lang="en-US" altLang="bg-BG" dirty="0"/>
              <a:t>In each home there’s a Christmas tree which is decorated with different balls and </a:t>
            </a:r>
            <a:r>
              <a:rPr lang="en-US" altLang="bg-BG" dirty="0" err="1"/>
              <a:t>colourful</a:t>
            </a:r>
            <a:r>
              <a:rPr lang="en-US" altLang="bg-BG" dirty="0"/>
              <a:t> lights. Children like this holiday because Santa Clause gives them presents while they are sleeping.</a:t>
            </a:r>
            <a:endParaRPr lang="bg-BG" altLang="bg-BG" dirty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123" y="5894749"/>
            <a:ext cx="1444877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904" y="2656868"/>
            <a:ext cx="4333514" cy="3250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705" y="1174824"/>
            <a:ext cx="4057610" cy="3043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D:\My pictures\moi snimki ot PC1\DSC00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592" y="1151000"/>
            <a:ext cx="4258973" cy="319423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123" y="5894749"/>
            <a:ext cx="1444877" cy="96325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48965" y="4497934"/>
            <a:ext cx="8246068" cy="1679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D68B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D68B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D68B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D68B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D68B1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bg-BG" dirty="0" smtClean="0"/>
              <a:t>A lot of people go to the church where the liturgy is celebrated. Children recreate the born of Jesus.  </a:t>
            </a:r>
            <a:endParaRPr lang="bg-BG" alt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3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161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Christmas in Bulgaria</vt:lpstr>
      <vt:lpstr>Slide Title</vt:lpstr>
      <vt:lpstr>Slide Title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</cp:lastModifiedBy>
  <cp:revision>47</cp:revision>
  <dcterms:created xsi:type="dcterms:W3CDTF">2013-08-21T19:17:07Z</dcterms:created>
  <dcterms:modified xsi:type="dcterms:W3CDTF">2014-12-12T20:09:42Z</dcterms:modified>
</cp:coreProperties>
</file>