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  <p:sldMasterId id="2147483765" r:id="rId2"/>
  </p:sldMasterIdLst>
  <p:notesMasterIdLst>
    <p:notesMasterId r:id="rId16"/>
  </p:notesMasterIdLst>
  <p:sldIdLst>
    <p:sldId id="273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72" r:id="rId13"/>
    <p:sldId id="274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8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39D89-5FEA-4277-898A-7A0C7E368501}" type="datetimeFigureOut">
              <a:rPr lang="bg-BG" smtClean="0"/>
              <a:t>6.12.2014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02094-A0C3-489C-BAC0-A85D169CEBC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49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>
                <a:solidFill>
                  <a:srgbClr val="455F51"/>
                </a:solidFill>
                <a:latin typeface="Century Gothic" panose="020B0502020202020204"/>
              </a:rPr>
              <a:pPr/>
              <a:t>1</a:t>
            </a:fld>
            <a:endParaRPr lang="en-US">
              <a:solidFill>
                <a:srgbClr val="455F5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909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 sz="18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84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94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2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4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9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9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6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4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6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6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54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4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5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 sz="18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US" sz="1800">
                <a:solidFill>
                  <a:srgbClr val="455F5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290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484"/>
            <a:fld id="{72EBFD46-0FD3-4428-ADEC-1DFD6489930D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 defTabSz="914484"/>
              <a:t>12/6/2014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484"/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484"/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 defTabSz="914484"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Rakovski</a:t>
            </a:r>
            <a:r>
              <a:rPr lang="en-US" dirty="0" smtClean="0"/>
              <a:t>, Bulgaria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Hristo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Smirnenski</a:t>
            </a:r>
            <a:r>
              <a:rPr lang="en-US" dirty="0" smtClean="0">
                <a:solidFill>
                  <a:schemeClr val="tx1"/>
                </a:solidFill>
              </a:rPr>
              <a:t> Primary 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1" descr="DSC03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445" y="242406"/>
            <a:ext cx="4093836" cy="281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1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20068" cy="6220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269" y="0"/>
            <a:ext cx="4790941" cy="3173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269" y="3173220"/>
            <a:ext cx="4790941" cy="3173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67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59" y="367978"/>
            <a:ext cx="4134999" cy="2738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860" y="367978"/>
            <a:ext cx="4134999" cy="2738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90" y="3337176"/>
            <a:ext cx="4100138" cy="2715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s://fbcdn-sphotos-d-a.akamaihd.net/hphotos-ak-xpf1/v/t1.0-9/10273485_772655092767921_5910631898264406710_n.jpg?oh=32f9592b6b3893ba14bf48b08b039a53&amp;oe=54D854CF&amp;__gda__=1423342757_b291b700a0a94201b4457aa21d8995c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639" y="3297818"/>
            <a:ext cx="3879439" cy="2755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9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2" y="286604"/>
            <a:ext cx="4259766" cy="2821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73" y="286604"/>
            <a:ext cx="4259766" cy="2821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2" y="3288958"/>
            <a:ext cx="4277368" cy="2833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73" y="3288958"/>
            <a:ext cx="4259766" cy="2821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6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WELCOME TO OUR SCHOOL!</a:t>
            </a:r>
            <a:endParaRPr lang="bg-BG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 descr="http://upload.wikimedia.org/wikipedia/commons/thumb/c/ca/Bulgaria_in_Europe_%28-rivers_-mini_map%29.svg/1198px-Bulgaria_in_Europe_%28-rivers_-mini_map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59" y="988897"/>
            <a:ext cx="4706937" cy="40227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01384" y="988897"/>
            <a:ext cx="2679700" cy="2106613"/>
          </a:xfrm>
          <a:prstGeom prst="roundRect">
            <a:avLst/>
          </a:prstGeom>
          <a:solidFill>
            <a:srgbClr val="8FB08C">
              <a:tint val="45000"/>
            </a:srgbClr>
          </a:solidFill>
          <a:ln w="9525" cap="flat" cmpd="sng" algn="ctr">
            <a:solidFill>
              <a:srgbClr val="8FB08C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We are here!</a:t>
            </a:r>
            <a:endParaRPr kumimoji="0" lang="bg-BG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02566" y="2642839"/>
            <a:ext cx="2631688" cy="1405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3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flag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town of </a:t>
            </a:r>
            <a:r>
              <a:rPr lang="en-US" dirty="0" err="1" smtClean="0"/>
              <a:t>rakovski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" name="Picture 2" descr="http://livebulgaria.files.wordpress.com/2010/05/bulgaria-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24" y="2473643"/>
            <a:ext cx="3819525" cy="300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fbcdn-sphotos-f-a.akamaihd.net/hphotos-ak-xpa1/v/t1.0-9/10672331_786512844720884_7080835889903883587_n.jpg?oh=ac69b630ac5896edf8e886ab486ca77f&amp;oe=55115657&amp;__gda__=1423794671_e91372923d123f990b8a8e491f3047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440" y="2473643"/>
            <a:ext cx="3243262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 descr="DSC027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4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1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67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DSC027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DSC027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4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24</Words>
  <Application>Microsoft Office PowerPoint</Application>
  <PresentationFormat>On-screen Show (4:3)</PresentationFormat>
  <Paragraphs>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Georgia</vt:lpstr>
      <vt:lpstr>Welcome back to school presentation</vt:lpstr>
      <vt:lpstr>Retrospect</vt:lpstr>
      <vt:lpstr>Hristo Smirnenski Primary School</vt:lpstr>
      <vt:lpstr>PowerPoint Presentation</vt:lpstr>
      <vt:lpstr>Flags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Hristo Smirnenski Primary School</dc:title>
  <dc:creator>s</dc:creator>
  <cp:lastModifiedBy>s</cp:lastModifiedBy>
  <cp:revision>22</cp:revision>
  <dcterms:created xsi:type="dcterms:W3CDTF">2014-11-11T08:05:54Z</dcterms:created>
  <dcterms:modified xsi:type="dcterms:W3CDTF">2014-12-06T21:57:02Z</dcterms:modified>
</cp:coreProperties>
</file>