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7" r:id="rId2"/>
    <p:sldId id="268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ED75F-DF5F-4195-BDB5-1167DBCB5442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4BD31-7070-4D5E-93D6-3EECC69C188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289CB-7FB7-470B-8C50-AAC680B3E5B9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289CB-7FB7-470B-8C50-AAC680B3E5B9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289CB-7FB7-470B-8C50-AAC680B3E5B9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289CB-7FB7-470B-8C50-AAC680B3E5B9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09A66-6BAB-412C-B6A5-9EAB13A5489A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D737-07C5-4C14-80FA-7A2F0D241A9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619"/>
            <a:ext cx="9133834" cy="63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aśnienie prostokątne zaokrąglone 4"/>
          <p:cNvSpPr/>
          <p:nvPr/>
        </p:nvSpPr>
        <p:spPr>
          <a:xfrm>
            <a:off x="3059832" y="4293096"/>
            <a:ext cx="3312368" cy="1800200"/>
          </a:xfrm>
          <a:prstGeom prst="wedgeRoundRectCallout">
            <a:avLst>
              <a:gd name="adj1" fmla="val -5914"/>
              <a:gd name="adj2" fmla="val -790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HA HA HA HA! REALLY?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koszulce_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568"/>
            <a:ext cx="9144000" cy="6646864"/>
          </a:xfrm>
          <a:prstGeom prst="rect">
            <a:avLst/>
          </a:prstGeom>
        </p:spPr>
      </p:pic>
      <p:sp>
        <p:nvSpPr>
          <p:cNvPr id="5" name="Objaśnienie prostokątne zaokrąglone 4"/>
          <p:cNvSpPr/>
          <p:nvPr/>
        </p:nvSpPr>
        <p:spPr>
          <a:xfrm>
            <a:off x="4860032" y="1268760"/>
            <a:ext cx="3312368" cy="1800200"/>
          </a:xfrm>
          <a:prstGeom prst="wedgeRoundRectCallout">
            <a:avLst>
              <a:gd name="adj1" fmla="val 25939"/>
              <a:gd name="adj2" fmla="val 1577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OK.</a:t>
            </a: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 YOU CAN TRY. </a:t>
            </a: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 REMEBER THAT MANY KNIGHTS TRIED TO KILL THE DRAGON BUT THE DRAGON KILLED THEM!</a:t>
            </a:r>
          </a:p>
        </p:txBody>
      </p:sp>
      <p:sp>
        <p:nvSpPr>
          <p:cNvPr id="6" name="Objaśnienie prostokątne zaokrąglone 5"/>
          <p:cNvSpPr/>
          <p:nvPr/>
        </p:nvSpPr>
        <p:spPr>
          <a:xfrm>
            <a:off x="2195736" y="3356992"/>
            <a:ext cx="2448272" cy="936104"/>
          </a:xfrm>
          <a:prstGeom prst="wedgeRoundRectCallout">
            <a:avLst>
              <a:gd name="adj1" fmla="val 59840"/>
              <a:gd name="adj2" fmla="val 1367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I HAVE A PLAN.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zewczyk siarka owc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0" y="72008"/>
            <a:ext cx="9088894" cy="6309320"/>
          </a:xfrm>
          <a:prstGeom prst="rect">
            <a:avLst/>
          </a:prstGeom>
        </p:spPr>
      </p:pic>
      <p:sp>
        <p:nvSpPr>
          <p:cNvPr id="2" name="Objaśnienie prostokątne zaokrąglone 1"/>
          <p:cNvSpPr/>
          <p:nvPr/>
        </p:nvSpPr>
        <p:spPr>
          <a:xfrm>
            <a:off x="323528" y="332656"/>
            <a:ext cx="2736304" cy="1368152"/>
          </a:xfrm>
          <a:prstGeom prst="wedgeRoundRectCallout">
            <a:avLst>
              <a:gd name="adj1" fmla="val 90203"/>
              <a:gd name="adj2" fmla="val 81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I FILL THE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SHEEP WITH SULPHUR.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zewczyk siarka owc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koszulce_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568"/>
            <a:ext cx="9144000" cy="6646864"/>
          </a:xfrm>
          <a:prstGeom prst="rect">
            <a:avLst/>
          </a:prstGeom>
        </p:spPr>
      </p:pic>
      <p:sp>
        <p:nvSpPr>
          <p:cNvPr id="3" name="Objaśnienie prostokątne zaokrąglone 2"/>
          <p:cNvSpPr/>
          <p:nvPr/>
        </p:nvSpPr>
        <p:spPr>
          <a:xfrm>
            <a:off x="827584" y="260648"/>
            <a:ext cx="2808312" cy="1152128"/>
          </a:xfrm>
          <a:prstGeom prst="wedgeRoundRectCallout">
            <a:avLst>
              <a:gd name="adj1" fmla="val 59840"/>
              <a:gd name="adj2" fmla="val 1367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I GIVE THE SHEEP TO THE DRAGON. </a:t>
            </a:r>
          </a:p>
          <a:p>
            <a:pPr algn="ctr"/>
            <a:endParaRPr lang="en-GB" b="1" smtClean="0">
              <a:solidFill>
                <a:schemeClr val="bg1"/>
              </a:solidFill>
            </a:endParaRP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HE WILL EAT IT.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2" y="5934670"/>
            <a:ext cx="6138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 </a:t>
            </a:r>
          </a:p>
          <a:p>
            <a:r>
              <a:rPr lang="en-GB" dirty="0" smtClean="0"/>
              <a:t>The shoemaker sneaks to the Dragon and he gives </a:t>
            </a:r>
            <a:r>
              <a:rPr lang="pl-PL" dirty="0" err="1" smtClean="0"/>
              <a:t>it</a:t>
            </a:r>
            <a:r>
              <a:rPr lang="en-GB" dirty="0" smtClean="0"/>
              <a:t> the sheep.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koszulce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46864"/>
          </a:xfrm>
          <a:prstGeom prst="rect">
            <a:avLst/>
          </a:prstGeom>
        </p:spPr>
      </p:pic>
      <p:sp>
        <p:nvSpPr>
          <p:cNvPr id="3" name="Objaśnienie prostokątne zaokrąglone 2"/>
          <p:cNvSpPr/>
          <p:nvPr/>
        </p:nvSpPr>
        <p:spPr>
          <a:xfrm>
            <a:off x="4644008" y="332656"/>
            <a:ext cx="3024336" cy="1368152"/>
          </a:xfrm>
          <a:prstGeom prst="wedgeRoundRectCallout">
            <a:avLst>
              <a:gd name="adj1" fmla="val -54578"/>
              <a:gd name="adj2" fmla="val 1462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IT’S DELICIOUS...</a:t>
            </a:r>
            <a:endParaRPr lang="pl-PL" b="1" dirty="0" smtClean="0">
              <a:solidFill>
                <a:schemeClr val="bg1"/>
              </a:solidFill>
            </a:endParaRP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 I </a:t>
            </a:r>
            <a:r>
              <a:rPr lang="en-GB" b="1" dirty="0" smtClean="0">
                <a:solidFill>
                  <a:schemeClr val="bg1"/>
                </a:solidFill>
              </a:rPr>
              <a:t>LIKE</a:t>
            </a:r>
            <a:r>
              <a:rPr lang="pl-PL" b="1" dirty="0" smtClean="0">
                <a:solidFill>
                  <a:schemeClr val="bg1"/>
                </a:solidFill>
              </a:rPr>
              <a:t> THE SHEEP.</a:t>
            </a:r>
            <a:endParaRPr lang="en-GB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097283" cy="616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aśnienie prostokątne zaokrąglone 2"/>
          <p:cNvSpPr/>
          <p:nvPr/>
        </p:nvSpPr>
        <p:spPr>
          <a:xfrm>
            <a:off x="4716016" y="332656"/>
            <a:ext cx="3024336" cy="1368152"/>
          </a:xfrm>
          <a:prstGeom prst="wedgeRoundRectCallout">
            <a:avLst>
              <a:gd name="adj1" fmla="val -61090"/>
              <a:gd name="adj2" fmla="val 1359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 I’M VERY THIRSTY…</a:t>
            </a: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koszulce_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568"/>
            <a:ext cx="9144000" cy="66468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1520" y="332656"/>
            <a:ext cx="4604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Dragon drinks water from the Vistula River.</a:t>
            </a:r>
          </a:p>
          <a:p>
            <a:r>
              <a:rPr lang="pl-PL" dirty="0" err="1" smtClean="0"/>
              <a:t>It</a:t>
            </a:r>
            <a:r>
              <a:rPr lang="en-GB" dirty="0" smtClean="0"/>
              <a:t> is very thirsty.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88</Words>
  <Application>Microsoft Office PowerPoint</Application>
  <PresentationFormat>Pokaz na ekranie (4:3)</PresentationFormat>
  <Paragraphs>21</Paragraphs>
  <Slides>8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Martyna Pyclik</dc:creator>
  <cp:lastModifiedBy>Martyna Pyclik</cp:lastModifiedBy>
  <cp:revision>3</cp:revision>
  <dcterms:created xsi:type="dcterms:W3CDTF">2015-05-24T12:32:59Z</dcterms:created>
  <dcterms:modified xsi:type="dcterms:W3CDTF">2015-05-24T12:41:07Z</dcterms:modified>
</cp:coreProperties>
</file>